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9" r:id="rId2"/>
    <p:sldMasterId id="2147483821" r:id="rId3"/>
    <p:sldMasterId id="2147483828" r:id="rId4"/>
    <p:sldMasterId id="2147483833" r:id="rId5"/>
    <p:sldMasterId id="2147483837" r:id="rId6"/>
    <p:sldMasterId id="2147483858" r:id="rId7"/>
    <p:sldMasterId id="2147483883" r:id="rId8"/>
    <p:sldMasterId id="2147483891" r:id="rId9"/>
    <p:sldMasterId id="2147483896" r:id="rId10"/>
  </p:sldMasterIdLst>
  <p:notesMasterIdLst>
    <p:notesMasterId r:id="rId26"/>
  </p:notesMasterIdLst>
  <p:sldIdLst>
    <p:sldId id="1853" r:id="rId11"/>
    <p:sldId id="1674" r:id="rId12"/>
    <p:sldId id="1675" r:id="rId13"/>
    <p:sldId id="1676" r:id="rId14"/>
    <p:sldId id="1677" r:id="rId15"/>
    <p:sldId id="1681" r:id="rId16"/>
    <p:sldId id="1856" r:id="rId17"/>
    <p:sldId id="940" r:id="rId18"/>
    <p:sldId id="1857" r:id="rId19"/>
    <p:sldId id="942" r:id="rId20"/>
    <p:sldId id="947" r:id="rId21"/>
    <p:sldId id="1788" r:id="rId22"/>
    <p:sldId id="1742" r:id="rId23"/>
    <p:sldId id="1662" r:id="rId24"/>
    <p:sldId id="1065" r:id="rId25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!!!" id="{9D0080A0-60F4-48E2-96CE-23A121DE1913}">
          <p14:sldIdLst/>
        </p14:section>
        <p14:section name="Updated Version 3.0 (Timeline Infographics) March 8, 2019" id="{E5506A4F-0536-4A52-B133-44D775B9D58D}">
          <p14:sldIdLst/>
        </p14:section>
        <p14:section name="Updated Version 3.1 (Flow Charts) March 20, 2019" id="{E89B34E8-810E-48B3-A9E4-224197DA03A7}">
          <p14:sldIdLst/>
        </p14:section>
        <p14:section name="Updated Version 3.2 (Fishbone infographics) April 02, 2019" id="{105412D9-A2A0-4614-A2A9-B37C660AE08A}">
          <p14:sldIdLst/>
        </p14:section>
        <p14:section name="Updated Version 3.3 (Element and Isometric image slides) April 20, 2019" id="{2ED8FF7D-FCCA-44AB-A797-C8F53433D1E7}">
          <p14:sldIdLst/>
        </p14:section>
        <p14:section name="Updated Version 3.4 (Quoted text slides) June 07, 2019" id="{7500324A-08F4-42DA-ACF0-7410401CE2AA}">
          <p14:sldIdLst/>
        </p14:section>
        <p14:section name="Updated Version 3.5 (Flat Graphic Designs) June 24, 2019" id="{EF54D649-7485-4A1B-85C4-5EF298FABA51}">
          <p14:sldIdLst/>
        </p14:section>
        <p14:section name="Updated Version 3.6 (Gradient Design) July 23, 2019" id="{37C4026C-37DA-49C2-BFFF-4023EEB8A5F7}">
          <p14:sldIdLst>
            <p14:sldId id="1853"/>
            <p14:sldId id="1674"/>
            <p14:sldId id="1675"/>
            <p14:sldId id="1676"/>
            <p14:sldId id="1677"/>
            <p14:sldId id="1681"/>
            <p14:sldId id="1856"/>
            <p14:sldId id="940"/>
            <p14:sldId id="1857"/>
            <p14:sldId id="942"/>
            <p14:sldId id="947"/>
            <p14:sldId id="1788"/>
            <p14:sldId id="1742"/>
            <p14:sldId id="1662"/>
            <p14:sldId id="1065"/>
          </p14:sldIdLst>
        </p14:section>
        <p14:section name="Updated Version 3.7 (Gradient Design 2) Aug 08, 2019" id="{2BC5C996-F2D8-4CB9-95DE-4BEC4FF9C37E}">
          <p14:sldIdLst/>
        </p14:section>
        <p14:section name="Updated Version 3.8 (Gradient Design 3) Sep 24, 2019" id="{7443393E-FF89-4895-ABE4-5714BF9A9675}">
          <p14:sldIdLst/>
        </p14:section>
        <p14:section name="Updated Version 3.9 (Sphere Gradient Design) Oct 09, 2019" id="{F95F5867-331A-4EC1-9B58-475280F786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gnBall" initials="D" lastIdx="1" clrIdx="0">
    <p:extLst>
      <p:ext uri="{19B8F6BF-5375-455C-9EA6-DF929625EA0E}">
        <p15:presenceInfo xmlns:p15="http://schemas.microsoft.com/office/powerpoint/2012/main" userId="DesignBa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BBA"/>
    <a:srgbClr val="E53A8D"/>
    <a:srgbClr val="E0E3F2"/>
    <a:srgbClr val="314792"/>
    <a:srgbClr val="9C3D92"/>
    <a:srgbClr val="503061"/>
    <a:srgbClr val="53285A"/>
    <a:srgbClr val="53285B"/>
    <a:srgbClr val="172144"/>
    <a:srgbClr val="22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8" autoAdjust="0"/>
    <p:restoredTop sz="93557" autoAdjust="0"/>
  </p:normalViewPr>
  <p:slideViewPr>
    <p:cSldViewPr snapToGrid="0">
      <p:cViewPr varScale="1">
        <p:scale>
          <a:sx n="30" d="100"/>
          <a:sy n="30" d="100"/>
        </p:scale>
        <p:origin x="1088" y="48"/>
      </p:cViewPr>
      <p:guideLst/>
    </p:cSldViewPr>
  </p:slideViewPr>
  <p:outlineViewPr>
    <p:cViewPr>
      <p:scale>
        <a:sx n="33" d="100"/>
        <a:sy n="33" d="100"/>
      </p:scale>
      <p:origin x="0" y="-3407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3597"/>
    </p:cViewPr>
  </p:sorterViewPr>
  <p:notesViewPr>
    <p:cSldViewPr snapToGrid="0">
      <p:cViewPr varScale="1">
        <p:scale>
          <a:sx n="110" d="100"/>
          <a:sy n="110" d="100"/>
        </p:scale>
        <p:origin x="2934" y="114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4EF3-7FAC-4AF9-AF98-E30F6AD3046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A053-9E28-4D4C-B446-3C281473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twitter.com/" TargetMode="Externa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C4756-A1C2-44BF-ABD8-7A6C5BF9D22D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78321" y="7234176"/>
            <a:ext cx="2562456" cy="3085473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899947" y="1007169"/>
            <a:ext cx="3739647" cy="3711371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41560" y="8923875"/>
            <a:ext cx="3739647" cy="2169562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30213" y="7462013"/>
            <a:ext cx="2464106" cy="2410831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3444" y="10340281"/>
            <a:ext cx="3991951" cy="224518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4593" y="2082203"/>
            <a:ext cx="3991951" cy="224518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48308" y="7216592"/>
            <a:ext cx="3991951" cy="2721879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62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EDC9F4-A7C4-4676-AB6E-7148F85809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4387175" cy="13716000"/>
          </a:xfrm>
          <a:custGeom>
            <a:avLst/>
            <a:gdLst>
              <a:gd name="connsiteX0" fmla="*/ 0 w 22823488"/>
              <a:gd name="connsiteY0" fmla="*/ 0 h 13716000"/>
              <a:gd name="connsiteX1" fmla="*/ 22823488 w 22823488"/>
              <a:gd name="connsiteY1" fmla="*/ 0 h 13716000"/>
              <a:gd name="connsiteX2" fmla="*/ 22823488 w 22823488"/>
              <a:gd name="connsiteY2" fmla="*/ 13716000 h 13716000"/>
              <a:gd name="connsiteX3" fmla="*/ 0 w 2282348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488" h="13716000">
                <a:moveTo>
                  <a:pt x="0" y="0"/>
                </a:moveTo>
                <a:lnTo>
                  <a:pt x="22823488" y="0"/>
                </a:lnTo>
                <a:lnTo>
                  <a:pt x="2282348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9" y="1295400"/>
            <a:ext cx="10629899" cy="110490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9" y="1295400"/>
            <a:ext cx="21259799" cy="110490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0F4C81-9939-41D0-86EF-EA52E53D1D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55796" y="2239616"/>
            <a:ext cx="5075582" cy="5075582"/>
          </a:xfrm>
          <a:custGeom>
            <a:avLst/>
            <a:gdLst>
              <a:gd name="connsiteX0" fmla="*/ 2537791 w 5075582"/>
              <a:gd name="connsiteY0" fmla="*/ 0 h 5075582"/>
              <a:gd name="connsiteX1" fmla="*/ 5075582 w 5075582"/>
              <a:gd name="connsiteY1" fmla="*/ 2537791 h 5075582"/>
              <a:gd name="connsiteX2" fmla="*/ 2537791 w 5075582"/>
              <a:gd name="connsiteY2" fmla="*/ 5075582 h 5075582"/>
              <a:gd name="connsiteX3" fmla="*/ 0 w 5075582"/>
              <a:gd name="connsiteY3" fmla="*/ 2537791 h 5075582"/>
              <a:gd name="connsiteX4" fmla="*/ 2537791 w 5075582"/>
              <a:gd name="connsiteY4" fmla="*/ 0 h 50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82" h="5075582">
                <a:moveTo>
                  <a:pt x="2537791" y="0"/>
                </a:moveTo>
                <a:cubicBezTo>
                  <a:pt x="3939374" y="0"/>
                  <a:pt x="5075582" y="1136208"/>
                  <a:pt x="5075582" y="2537791"/>
                </a:cubicBezTo>
                <a:cubicBezTo>
                  <a:pt x="5075582" y="3939374"/>
                  <a:pt x="3939374" y="5075582"/>
                  <a:pt x="2537791" y="5075582"/>
                </a:cubicBezTo>
                <a:cubicBezTo>
                  <a:pt x="1136208" y="5075582"/>
                  <a:pt x="0" y="3939374"/>
                  <a:pt x="0" y="2537791"/>
                </a:cubicBezTo>
                <a:cubicBezTo>
                  <a:pt x="0" y="1136208"/>
                  <a:pt x="1136208" y="0"/>
                  <a:pt x="25377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0EE7DA-954F-470F-B4FB-970B1042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3572" y="2165231"/>
            <a:ext cx="6280030" cy="9385539"/>
          </a:xfrm>
          <a:custGeom>
            <a:avLst/>
            <a:gdLst>
              <a:gd name="connsiteX0" fmla="*/ 0 w 6280030"/>
              <a:gd name="connsiteY0" fmla="*/ 0 h 9385539"/>
              <a:gd name="connsiteX1" fmla="*/ 6280030 w 6280030"/>
              <a:gd name="connsiteY1" fmla="*/ 0 h 9385539"/>
              <a:gd name="connsiteX2" fmla="*/ 6280030 w 6280030"/>
              <a:gd name="connsiteY2" fmla="*/ 9385539 h 9385539"/>
              <a:gd name="connsiteX3" fmla="*/ 0 w 6280030"/>
              <a:gd name="connsiteY3" fmla="*/ 9385539 h 9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0030" h="9385539">
                <a:moveTo>
                  <a:pt x="0" y="0"/>
                </a:moveTo>
                <a:lnTo>
                  <a:pt x="6280030" y="0"/>
                </a:lnTo>
                <a:lnTo>
                  <a:pt x="6280030" y="9385539"/>
                </a:lnTo>
                <a:lnTo>
                  <a:pt x="0" y="938553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dist="266700" dir="2700000" algn="tl" rotWithShape="0">
              <a:prstClr val="black">
                <a:alpha val="23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2246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7" y="1295399"/>
            <a:ext cx="21259800" cy="110490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4517" y="1295399"/>
            <a:ext cx="15588969" cy="110490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B06C0-CBE8-405B-8A49-1EDA08527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34041" y="2070339"/>
            <a:ext cx="6954511" cy="9834113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2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13DB9B-D378-4E6B-8FA4-452DF397F2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7" y="-1"/>
            <a:ext cx="10629900" cy="13715999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04509" y="3882893"/>
            <a:ext cx="10578157" cy="595021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8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1314408" y="-2981305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5782891" y="-462391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3457997" y="-2279544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1010486" y="239370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5478969" y="2758284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7899586" y="-1373205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431103" y="1145709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1037380" y="366462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5505863" y="6183537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3886840" y="-1373205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9418357" y="1145709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949874" y="366462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81391" y="6183537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3987092" y="8702451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9347448" y="-106230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878965" y="1456611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0410482" y="3975525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5941999" y="6494439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473516" y="901335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2994967" y="11532267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0562825" y="1627384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16094342" y="4146298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1625859" y="6665212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7157376" y="9184126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2688893" y="11703040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20699903" y="4912149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16231420" y="743106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762937" y="9949977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7294454" y="12468891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21076179" y="8075645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16607696" y="10594559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12139213" y="13113473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22106146" y="10928040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17637663" y="13446954"/>
            <a:ext cx="6568203" cy="3694615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21920" y="5025145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54892" y="5691572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61027" y="8577743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6893167" y="6174218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610254" y="9114177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0863" y="11990857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592156" y="-4039820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6799587" y="-1188131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2007018" y="1663558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85992" y="-2941396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393423" y="-89707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16352" y="2730986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826429" y="5568932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2656" y="-2116501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10087" y="735188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717518" y="3586877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940447" y="6407570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150524" y="9245516"/>
            <a:ext cx="7947525" cy="4470484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7175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0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032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9673" y="6991954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9673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42445" y="1552575"/>
            <a:ext cx="10345056" cy="10610851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86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5085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285" y="2114549"/>
            <a:ext cx="9410700" cy="941070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3185" y="2114549"/>
            <a:ext cx="9410699" cy="941070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3068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2448" y="1552574"/>
            <a:ext cx="10381040" cy="10629899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0306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7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7" y="-16887824"/>
            <a:ext cx="21259801" cy="29232224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69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3335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8950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9859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30768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81676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8950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9859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30768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481676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5150" y="238635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21859" y="238635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5150" y="718627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21859" y="718627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10629899" cy="110490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9" y="6858000"/>
            <a:ext cx="5278295" cy="54864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1884" y="1295400"/>
            <a:ext cx="5351604" cy="55626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4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1295400"/>
            <a:ext cx="21259800" cy="124206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7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6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5C310A-868F-4549-AAED-53A84764F0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4055" y="1295397"/>
            <a:ext cx="6793091" cy="11049001"/>
          </a:xfrm>
          <a:custGeom>
            <a:avLst/>
            <a:gdLst>
              <a:gd name="connsiteX0" fmla="*/ 195574 w 6793091"/>
              <a:gd name="connsiteY0" fmla="*/ 0 h 11049001"/>
              <a:gd name="connsiteX1" fmla="*/ 6793091 w 6793091"/>
              <a:gd name="connsiteY1" fmla="*/ 0 h 11049001"/>
              <a:gd name="connsiteX2" fmla="*/ 6793091 w 6793091"/>
              <a:gd name="connsiteY2" fmla="*/ 11049000 h 11049001"/>
              <a:gd name="connsiteX3" fmla="*/ 195574 w 6793091"/>
              <a:gd name="connsiteY3" fmla="*/ 11049001 h 11049001"/>
              <a:gd name="connsiteX4" fmla="*/ 0 w 6793091"/>
              <a:gd name="connsiteY4" fmla="*/ 10853427 h 11049001"/>
              <a:gd name="connsiteX5" fmla="*/ 0 w 6793091"/>
              <a:gd name="connsiteY5" fmla="*/ 195573 h 11049001"/>
              <a:gd name="connsiteX6" fmla="*/ 195574 w 6793091"/>
              <a:gd name="connsiteY6" fmla="*/ 0 h 110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3091" h="11049001">
                <a:moveTo>
                  <a:pt x="195574" y="0"/>
                </a:moveTo>
                <a:lnTo>
                  <a:pt x="6793091" y="0"/>
                </a:lnTo>
                <a:lnTo>
                  <a:pt x="6793091" y="11049000"/>
                </a:lnTo>
                <a:lnTo>
                  <a:pt x="195574" y="11049001"/>
                </a:lnTo>
                <a:cubicBezTo>
                  <a:pt x="87561" y="11049001"/>
                  <a:pt x="0" y="10961439"/>
                  <a:pt x="0" y="10853427"/>
                </a:cubicBezTo>
                <a:lnTo>
                  <a:pt x="0" y="195573"/>
                </a:lnTo>
                <a:cubicBezTo>
                  <a:pt x="0" y="87561"/>
                  <a:pt x="87561" y="0"/>
                  <a:pt x="19557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89274D-46F1-404F-9A1F-832329A5B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5656" y="2091155"/>
            <a:ext cx="8727931" cy="9533687"/>
          </a:xfrm>
          <a:custGeom>
            <a:avLst/>
            <a:gdLst>
              <a:gd name="connsiteX0" fmla="*/ 251277 w 8727931"/>
              <a:gd name="connsiteY0" fmla="*/ 0 h 9533687"/>
              <a:gd name="connsiteX1" fmla="*/ 8727931 w 8727931"/>
              <a:gd name="connsiteY1" fmla="*/ 0 h 9533687"/>
              <a:gd name="connsiteX2" fmla="*/ 8727931 w 8727931"/>
              <a:gd name="connsiteY2" fmla="*/ 9533687 h 9533687"/>
              <a:gd name="connsiteX3" fmla="*/ 251277 w 8727931"/>
              <a:gd name="connsiteY3" fmla="*/ 9533687 h 9533687"/>
              <a:gd name="connsiteX4" fmla="*/ 0 w 8727931"/>
              <a:gd name="connsiteY4" fmla="*/ 9282410 h 9533687"/>
              <a:gd name="connsiteX5" fmla="*/ 0 w 8727931"/>
              <a:gd name="connsiteY5" fmla="*/ 251277 h 9533687"/>
              <a:gd name="connsiteX6" fmla="*/ 251277 w 8727931"/>
              <a:gd name="connsiteY6" fmla="*/ 0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7931" h="9533687">
                <a:moveTo>
                  <a:pt x="251277" y="0"/>
                </a:moveTo>
                <a:lnTo>
                  <a:pt x="8727931" y="0"/>
                </a:lnTo>
                <a:lnTo>
                  <a:pt x="8727931" y="9533687"/>
                </a:lnTo>
                <a:lnTo>
                  <a:pt x="251277" y="9533687"/>
                </a:lnTo>
                <a:cubicBezTo>
                  <a:pt x="112501" y="9533687"/>
                  <a:pt x="0" y="9421186"/>
                  <a:pt x="0" y="9282410"/>
                </a:cubicBezTo>
                <a:lnTo>
                  <a:pt x="0" y="251277"/>
                </a:lnTo>
                <a:cubicBezTo>
                  <a:pt x="0" y="112501"/>
                  <a:pt x="112501" y="0"/>
                  <a:pt x="2512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78321" y="7234176"/>
            <a:ext cx="2562456" cy="3085473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899947" y="1007169"/>
            <a:ext cx="3739647" cy="3711371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41560" y="8923875"/>
            <a:ext cx="3739647" cy="2169562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30213" y="7462013"/>
            <a:ext cx="2464106" cy="2410831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12FE6D-78FE-4F42-A970-BF00C9D8B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3587" y="2091155"/>
            <a:ext cx="8727931" cy="9533687"/>
          </a:xfrm>
          <a:custGeom>
            <a:avLst/>
            <a:gdLst>
              <a:gd name="connsiteX0" fmla="*/ 0 w 8727931"/>
              <a:gd name="connsiteY0" fmla="*/ 0 h 9533687"/>
              <a:gd name="connsiteX1" fmla="*/ 8476653 w 8727931"/>
              <a:gd name="connsiteY1" fmla="*/ 0 h 9533687"/>
              <a:gd name="connsiteX2" fmla="*/ 8727931 w 8727931"/>
              <a:gd name="connsiteY2" fmla="*/ 251277 h 9533687"/>
              <a:gd name="connsiteX3" fmla="*/ 8727931 w 8727931"/>
              <a:gd name="connsiteY3" fmla="*/ 9282410 h 9533687"/>
              <a:gd name="connsiteX4" fmla="*/ 8476653 w 8727931"/>
              <a:gd name="connsiteY4" fmla="*/ 9533687 h 9533687"/>
              <a:gd name="connsiteX5" fmla="*/ 0 w 8727931"/>
              <a:gd name="connsiteY5" fmla="*/ 9533687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931" h="9533687">
                <a:moveTo>
                  <a:pt x="0" y="0"/>
                </a:moveTo>
                <a:lnTo>
                  <a:pt x="8476653" y="0"/>
                </a:lnTo>
                <a:cubicBezTo>
                  <a:pt x="8615429" y="0"/>
                  <a:pt x="8727931" y="112501"/>
                  <a:pt x="8727931" y="251277"/>
                </a:cubicBezTo>
                <a:lnTo>
                  <a:pt x="8727931" y="9282410"/>
                </a:lnTo>
                <a:cubicBezTo>
                  <a:pt x="8727931" y="9421186"/>
                  <a:pt x="8615429" y="9533687"/>
                  <a:pt x="8476653" y="9533687"/>
                </a:cubicBezTo>
                <a:lnTo>
                  <a:pt x="0" y="95336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3FC9EE-4B68-4F52-9EE6-F0F1AA1A4C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4386" y="3578924"/>
            <a:ext cx="3926403" cy="5664669"/>
          </a:xfrm>
          <a:custGeom>
            <a:avLst/>
            <a:gdLst>
              <a:gd name="connsiteX0" fmla="*/ 102872 w 3926403"/>
              <a:gd name="connsiteY0" fmla="*/ 0 h 5664669"/>
              <a:gd name="connsiteX1" fmla="*/ 3823531 w 3926403"/>
              <a:gd name="connsiteY1" fmla="*/ 0 h 5664669"/>
              <a:gd name="connsiteX2" fmla="*/ 3926403 w 3926403"/>
              <a:gd name="connsiteY2" fmla="*/ 102872 h 5664669"/>
              <a:gd name="connsiteX3" fmla="*/ 3926403 w 3926403"/>
              <a:gd name="connsiteY3" fmla="*/ 5561797 h 5664669"/>
              <a:gd name="connsiteX4" fmla="*/ 3823531 w 3926403"/>
              <a:gd name="connsiteY4" fmla="*/ 5664669 h 5664669"/>
              <a:gd name="connsiteX5" fmla="*/ 102872 w 3926403"/>
              <a:gd name="connsiteY5" fmla="*/ 5664669 h 5664669"/>
              <a:gd name="connsiteX6" fmla="*/ 0 w 3926403"/>
              <a:gd name="connsiteY6" fmla="*/ 5561797 h 5664669"/>
              <a:gd name="connsiteX7" fmla="*/ 0 w 3926403"/>
              <a:gd name="connsiteY7" fmla="*/ 102872 h 5664669"/>
              <a:gd name="connsiteX8" fmla="*/ 102872 w 3926403"/>
              <a:gd name="connsiteY8" fmla="*/ 0 h 56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566466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5561797"/>
                </a:lnTo>
                <a:cubicBezTo>
                  <a:pt x="3926403" y="5618612"/>
                  <a:pt x="3880346" y="5664669"/>
                  <a:pt x="3823531" y="5664669"/>
                </a:cubicBezTo>
                <a:lnTo>
                  <a:pt x="102872" y="5664669"/>
                </a:lnTo>
                <a:cubicBezTo>
                  <a:pt x="46057" y="5664669"/>
                  <a:pt x="0" y="5618612"/>
                  <a:pt x="0" y="556179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49D040-7743-4D16-B377-5B78AF4A7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73186" y="600014"/>
            <a:ext cx="3926403" cy="4853729"/>
          </a:xfrm>
          <a:custGeom>
            <a:avLst/>
            <a:gdLst>
              <a:gd name="connsiteX0" fmla="*/ 102872 w 3926403"/>
              <a:gd name="connsiteY0" fmla="*/ 0 h 4853729"/>
              <a:gd name="connsiteX1" fmla="*/ 3823531 w 3926403"/>
              <a:gd name="connsiteY1" fmla="*/ 0 h 4853729"/>
              <a:gd name="connsiteX2" fmla="*/ 3926403 w 3926403"/>
              <a:gd name="connsiteY2" fmla="*/ 102872 h 4853729"/>
              <a:gd name="connsiteX3" fmla="*/ 3926403 w 3926403"/>
              <a:gd name="connsiteY3" fmla="*/ 4750857 h 4853729"/>
              <a:gd name="connsiteX4" fmla="*/ 3823531 w 3926403"/>
              <a:gd name="connsiteY4" fmla="*/ 4853729 h 4853729"/>
              <a:gd name="connsiteX5" fmla="*/ 102872 w 3926403"/>
              <a:gd name="connsiteY5" fmla="*/ 4853729 h 4853729"/>
              <a:gd name="connsiteX6" fmla="*/ 0 w 3926403"/>
              <a:gd name="connsiteY6" fmla="*/ 4750857 h 4853729"/>
              <a:gd name="connsiteX7" fmla="*/ 0 w 3926403"/>
              <a:gd name="connsiteY7" fmla="*/ 102872 h 4853729"/>
              <a:gd name="connsiteX8" fmla="*/ 102872 w 3926403"/>
              <a:gd name="connsiteY8" fmla="*/ 0 h 48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485372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4750857"/>
                </a:lnTo>
                <a:cubicBezTo>
                  <a:pt x="3926403" y="4807672"/>
                  <a:pt x="3880346" y="4853729"/>
                  <a:pt x="3823531" y="4853729"/>
                </a:cubicBezTo>
                <a:lnTo>
                  <a:pt x="102872" y="4853729"/>
                </a:lnTo>
                <a:cubicBezTo>
                  <a:pt x="46057" y="4853729"/>
                  <a:pt x="0" y="4807672"/>
                  <a:pt x="0" y="475085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DC3289-DAAE-42C2-B177-1F3B4B3B04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41987" y="2624628"/>
            <a:ext cx="3926403" cy="3886092"/>
          </a:xfrm>
          <a:custGeom>
            <a:avLst/>
            <a:gdLst>
              <a:gd name="connsiteX0" fmla="*/ 101816 w 3926403"/>
              <a:gd name="connsiteY0" fmla="*/ 0 h 3886092"/>
              <a:gd name="connsiteX1" fmla="*/ 3824587 w 3926403"/>
              <a:gd name="connsiteY1" fmla="*/ 0 h 3886092"/>
              <a:gd name="connsiteX2" fmla="*/ 3926403 w 3926403"/>
              <a:gd name="connsiteY2" fmla="*/ 101816 h 3886092"/>
              <a:gd name="connsiteX3" fmla="*/ 3926403 w 3926403"/>
              <a:gd name="connsiteY3" fmla="*/ 3784276 h 3886092"/>
              <a:gd name="connsiteX4" fmla="*/ 3824587 w 3926403"/>
              <a:gd name="connsiteY4" fmla="*/ 3886092 h 3886092"/>
              <a:gd name="connsiteX5" fmla="*/ 101816 w 3926403"/>
              <a:gd name="connsiteY5" fmla="*/ 3886092 h 3886092"/>
              <a:gd name="connsiteX6" fmla="*/ 0 w 3926403"/>
              <a:gd name="connsiteY6" fmla="*/ 3784276 h 3886092"/>
              <a:gd name="connsiteX7" fmla="*/ 0 w 3926403"/>
              <a:gd name="connsiteY7" fmla="*/ 101816 h 3886092"/>
              <a:gd name="connsiteX8" fmla="*/ 101816 w 3926403"/>
              <a:gd name="connsiteY8" fmla="*/ 0 h 38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886092">
                <a:moveTo>
                  <a:pt x="101816" y="0"/>
                </a:moveTo>
                <a:lnTo>
                  <a:pt x="3824587" y="0"/>
                </a:lnTo>
                <a:cubicBezTo>
                  <a:pt x="3880817" y="0"/>
                  <a:pt x="3926403" y="45585"/>
                  <a:pt x="3926403" y="101816"/>
                </a:cubicBezTo>
                <a:lnTo>
                  <a:pt x="3926403" y="3784276"/>
                </a:lnTo>
                <a:cubicBezTo>
                  <a:pt x="3926403" y="3840507"/>
                  <a:pt x="3880817" y="3886092"/>
                  <a:pt x="3824587" y="3886092"/>
                </a:cubicBezTo>
                <a:lnTo>
                  <a:pt x="101816" y="3886092"/>
                </a:lnTo>
                <a:cubicBezTo>
                  <a:pt x="45585" y="3886092"/>
                  <a:pt x="0" y="3840507"/>
                  <a:pt x="0" y="3784276"/>
                </a:cubicBezTo>
                <a:lnTo>
                  <a:pt x="0" y="101816"/>
                </a:lnTo>
                <a:cubicBezTo>
                  <a:pt x="0" y="45585"/>
                  <a:pt x="45585" y="0"/>
                  <a:pt x="1018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24DCF8-6488-4312-B93E-BDAE05E1B6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141987" y="8385769"/>
            <a:ext cx="3926403" cy="2724492"/>
          </a:xfrm>
          <a:custGeom>
            <a:avLst/>
            <a:gdLst>
              <a:gd name="connsiteX0" fmla="*/ 71382 w 3926403"/>
              <a:gd name="connsiteY0" fmla="*/ 0 h 2724492"/>
              <a:gd name="connsiteX1" fmla="*/ 3855021 w 3926403"/>
              <a:gd name="connsiteY1" fmla="*/ 0 h 2724492"/>
              <a:gd name="connsiteX2" fmla="*/ 3926403 w 3926403"/>
              <a:gd name="connsiteY2" fmla="*/ 71382 h 2724492"/>
              <a:gd name="connsiteX3" fmla="*/ 3926403 w 3926403"/>
              <a:gd name="connsiteY3" fmla="*/ 2653110 h 2724492"/>
              <a:gd name="connsiteX4" fmla="*/ 3855021 w 3926403"/>
              <a:gd name="connsiteY4" fmla="*/ 2724492 h 2724492"/>
              <a:gd name="connsiteX5" fmla="*/ 71382 w 3926403"/>
              <a:gd name="connsiteY5" fmla="*/ 2724492 h 2724492"/>
              <a:gd name="connsiteX6" fmla="*/ 0 w 3926403"/>
              <a:gd name="connsiteY6" fmla="*/ 2653110 h 2724492"/>
              <a:gd name="connsiteX7" fmla="*/ 0 w 3926403"/>
              <a:gd name="connsiteY7" fmla="*/ 71382 h 2724492"/>
              <a:gd name="connsiteX8" fmla="*/ 71382 w 3926403"/>
              <a:gd name="connsiteY8" fmla="*/ 0 h 27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2724492">
                <a:moveTo>
                  <a:pt x="71382" y="0"/>
                </a:moveTo>
                <a:lnTo>
                  <a:pt x="3855021" y="0"/>
                </a:lnTo>
                <a:cubicBezTo>
                  <a:pt x="3894445" y="0"/>
                  <a:pt x="3926403" y="31959"/>
                  <a:pt x="3926403" y="71382"/>
                </a:cubicBezTo>
                <a:lnTo>
                  <a:pt x="3926403" y="2653110"/>
                </a:lnTo>
                <a:cubicBezTo>
                  <a:pt x="3926403" y="2692533"/>
                  <a:pt x="3894445" y="2724492"/>
                  <a:pt x="3855021" y="2724492"/>
                </a:cubicBezTo>
                <a:lnTo>
                  <a:pt x="71382" y="2724492"/>
                </a:lnTo>
                <a:cubicBezTo>
                  <a:pt x="31959" y="2724492"/>
                  <a:pt x="0" y="2692533"/>
                  <a:pt x="0" y="2653110"/>
                </a:cubicBezTo>
                <a:lnTo>
                  <a:pt x="0" y="71382"/>
                </a:lnTo>
                <a:cubicBezTo>
                  <a:pt x="0" y="31959"/>
                  <a:pt x="31959" y="0"/>
                  <a:pt x="7138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40DCED3-97B9-4FB2-980E-F7701E1135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3186" y="7141507"/>
            <a:ext cx="3926403" cy="3271587"/>
          </a:xfrm>
          <a:custGeom>
            <a:avLst/>
            <a:gdLst>
              <a:gd name="connsiteX0" fmla="*/ 85716 w 3926403"/>
              <a:gd name="connsiteY0" fmla="*/ 0 h 3271587"/>
              <a:gd name="connsiteX1" fmla="*/ 3840687 w 3926403"/>
              <a:gd name="connsiteY1" fmla="*/ 0 h 3271587"/>
              <a:gd name="connsiteX2" fmla="*/ 3926403 w 3926403"/>
              <a:gd name="connsiteY2" fmla="*/ 85716 h 3271587"/>
              <a:gd name="connsiteX3" fmla="*/ 3926403 w 3926403"/>
              <a:gd name="connsiteY3" fmla="*/ 3185871 h 3271587"/>
              <a:gd name="connsiteX4" fmla="*/ 3840687 w 3926403"/>
              <a:gd name="connsiteY4" fmla="*/ 3271587 h 3271587"/>
              <a:gd name="connsiteX5" fmla="*/ 85716 w 3926403"/>
              <a:gd name="connsiteY5" fmla="*/ 3271587 h 3271587"/>
              <a:gd name="connsiteX6" fmla="*/ 0 w 3926403"/>
              <a:gd name="connsiteY6" fmla="*/ 3185871 h 3271587"/>
              <a:gd name="connsiteX7" fmla="*/ 0 w 3926403"/>
              <a:gd name="connsiteY7" fmla="*/ 85716 h 3271587"/>
              <a:gd name="connsiteX8" fmla="*/ 85716 w 3926403"/>
              <a:gd name="connsiteY8" fmla="*/ 0 h 3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271587">
                <a:moveTo>
                  <a:pt x="85716" y="0"/>
                </a:moveTo>
                <a:lnTo>
                  <a:pt x="3840687" y="0"/>
                </a:lnTo>
                <a:cubicBezTo>
                  <a:pt x="3888027" y="0"/>
                  <a:pt x="3926403" y="38376"/>
                  <a:pt x="3926403" y="85716"/>
                </a:cubicBezTo>
                <a:lnTo>
                  <a:pt x="3926403" y="3185871"/>
                </a:lnTo>
                <a:cubicBezTo>
                  <a:pt x="3926403" y="3233211"/>
                  <a:pt x="3888027" y="3271587"/>
                  <a:pt x="3840687" y="3271587"/>
                </a:cubicBezTo>
                <a:lnTo>
                  <a:pt x="85716" y="3271587"/>
                </a:lnTo>
                <a:cubicBezTo>
                  <a:pt x="38376" y="3271587"/>
                  <a:pt x="0" y="3233211"/>
                  <a:pt x="0" y="3185871"/>
                </a:cubicBezTo>
                <a:lnTo>
                  <a:pt x="0" y="85716"/>
                </a:lnTo>
                <a:cubicBezTo>
                  <a:pt x="0" y="38376"/>
                  <a:pt x="38376" y="0"/>
                  <a:pt x="857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DD3870-C715-4C53-9585-F741A2C71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78647" y="481145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747441 w 3938333"/>
              <a:gd name="connsiteY1" fmla="*/ 0 h 4179264"/>
              <a:gd name="connsiteX2" fmla="*/ 3938333 w 3938333"/>
              <a:gd name="connsiteY2" fmla="*/ 190891 h 4179264"/>
              <a:gd name="connsiteX3" fmla="*/ 3938333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747441" y="0"/>
                </a:lnTo>
                <a:cubicBezTo>
                  <a:pt x="3852869" y="0"/>
                  <a:pt x="3938333" y="85465"/>
                  <a:pt x="3938333" y="190891"/>
                </a:cubicBez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4FBAD0B-42CC-4583-8C90-F73742827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49815" y="481145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92AA44-3056-4640-AE83-0BC4C1BCB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484" y="4768367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16F2E8-B18C-43CB-A260-74ED835B6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0195" y="4768367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3784B9-508A-4B75-9D7E-381A78C38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49815" y="9055589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9F0F9EF-53B4-4A2C-B472-A90B22C56F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78647" y="9055589"/>
            <a:ext cx="3938333" cy="4179264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3988373 h 4179264"/>
              <a:gd name="connsiteX3" fmla="*/ 3747441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3988373"/>
                </a:lnTo>
                <a:cubicBezTo>
                  <a:pt x="3938333" y="4093799"/>
                  <a:pt x="3852869" y="4179264"/>
                  <a:pt x="3747441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1939E0-D85C-4041-A6CB-C8E42A681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6160" y="2624757"/>
            <a:ext cx="3938333" cy="4179264"/>
          </a:xfrm>
          <a:custGeom>
            <a:avLst/>
            <a:gdLst>
              <a:gd name="connsiteX0" fmla="*/ 190891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  <a:gd name="connsiteX4" fmla="*/ 0 w 3938333"/>
              <a:gd name="connsiteY4" fmla="*/ 190891 h 4179264"/>
              <a:gd name="connsiteX5" fmla="*/ 190891 w 3938333"/>
              <a:gd name="connsiteY5" fmla="*/ 0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333" h="4179264">
                <a:moveTo>
                  <a:pt x="190891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lnTo>
                  <a:pt x="0" y="190891"/>
                </a:lnTo>
                <a:cubicBezTo>
                  <a:pt x="0" y="85465"/>
                  <a:pt x="85465" y="0"/>
                  <a:pt x="1908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0C1A15-ACE5-49D1-A3F6-63C8F5FF1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2449" y="6911979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6C758D-179E-4D6D-A1BC-2C48452E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55780" y="2624757"/>
            <a:ext cx="3926403" cy="4179264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8BD8D6-CA9B-4100-B7C2-C1BF99685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84612" y="6911979"/>
            <a:ext cx="3938332" cy="4179264"/>
          </a:xfrm>
          <a:custGeom>
            <a:avLst/>
            <a:gdLst>
              <a:gd name="connsiteX0" fmla="*/ 0 w 3938332"/>
              <a:gd name="connsiteY0" fmla="*/ 0 h 4179264"/>
              <a:gd name="connsiteX1" fmla="*/ 3938332 w 3938332"/>
              <a:gd name="connsiteY1" fmla="*/ 0 h 4179264"/>
              <a:gd name="connsiteX2" fmla="*/ 3938332 w 3938332"/>
              <a:gd name="connsiteY2" fmla="*/ 3988373 h 4179264"/>
              <a:gd name="connsiteX3" fmla="*/ 3747442 w 3938332"/>
              <a:gd name="connsiteY3" fmla="*/ 4179264 h 4179264"/>
              <a:gd name="connsiteX4" fmla="*/ 0 w 3938332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2" h="4179264">
                <a:moveTo>
                  <a:pt x="0" y="0"/>
                </a:moveTo>
                <a:lnTo>
                  <a:pt x="3938332" y="0"/>
                </a:lnTo>
                <a:lnTo>
                  <a:pt x="3938332" y="3988373"/>
                </a:lnTo>
                <a:cubicBezTo>
                  <a:pt x="3938332" y="4093799"/>
                  <a:pt x="3852868" y="4179264"/>
                  <a:pt x="3747442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E64E0-0597-4664-9648-1BD35C5B2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6080" y="1943099"/>
            <a:ext cx="4960234" cy="2421156"/>
          </a:xfrm>
          <a:custGeom>
            <a:avLst/>
            <a:gdLst>
              <a:gd name="connsiteX0" fmla="*/ 173670 w 4960234"/>
              <a:gd name="connsiteY0" fmla="*/ 0 h 2421156"/>
              <a:gd name="connsiteX1" fmla="*/ 4786564 w 4960234"/>
              <a:gd name="connsiteY1" fmla="*/ 0 h 2421156"/>
              <a:gd name="connsiteX2" fmla="*/ 4960234 w 4960234"/>
              <a:gd name="connsiteY2" fmla="*/ 173670 h 2421156"/>
              <a:gd name="connsiteX3" fmla="*/ 4960234 w 4960234"/>
              <a:gd name="connsiteY3" fmla="*/ 2247486 h 2421156"/>
              <a:gd name="connsiteX4" fmla="*/ 4786564 w 4960234"/>
              <a:gd name="connsiteY4" fmla="*/ 2421156 h 2421156"/>
              <a:gd name="connsiteX5" fmla="*/ 173670 w 4960234"/>
              <a:gd name="connsiteY5" fmla="*/ 2421156 h 2421156"/>
              <a:gd name="connsiteX6" fmla="*/ 0 w 4960234"/>
              <a:gd name="connsiteY6" fmla="*/ 2247486 h 2421156"/>
              <a:gd name="connsiteX7" fmla="*/ 0 w 4960234"/>
              <a:gd name="connsiteY7" fmla="*/ 173670 h 2421156"/>
              <a:gd name="connsiteX8" fmla="*/ 173670 w 4960234"/>
              <a:gd name="connsiteY8" fmla="*/ 0 h 24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2421156">
                <a:moveTo>
                  <a:pt x="173670" y="0"/>
                </a:moveTo>
                <a:lnTo>
                  <a:pt x="4786564" y="0"/>
                </a:lnTo>
                <a:cubicBezTo>
                  <a:pt x="4882479" y="0"/>
                  <a:pt x="4960234" y="77755"/>
                  <a:pt x="4960234" y="173670"/>
                </a:cubicBezTo>
                <a:lnTo>
                  <a:pt x="4960234" y="2247486"/>
                </a:lnTo>
                <a:cubicBezTo>
                  <a:pt x="4960234" y="2343401"/>
                  <a:pt x="4882479" y="2421156"/>
                  <a:pt x="4786564" y="2421156"/>
                </a:cubicBezTo>
                <a:lnTo>
                  <a:pt x="173670" y="2421156"/>
                </a:lnTo>
                <a:cubicBezTo>
                  <a:pt x="77755" y="2421156"/>
                  <a:pt x="0" y="2343401"/>
                  <a:pt x="0" y="2247486"/>
                </a:cubicBezTo>
                <a:lnTo>
                  <a:pt x="0" y="173670"/>
                </a:lnTo>
                <a:cubicBezTo>
                  <a:pt x="0" y="77755"/>
                  <a:pt x="77755" y="0"/>
                  <a:pt x="17367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0F6E29-965E-405A-ACD8-51499D9C5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6080" y="6163805"/>
            <a:ext cx="4960234" cy="5609095"/>
          </a:xfrm>
          <a:custGeom>
            <a:avLst/>
            <a:gdLst>
              <a:gd name="connsiteX0" fmla="*/ 190969 w 4960234"/>
              <a:gd name="connsiteY0" fmla="*/ 0 h 5609095"/>
              <a:gd name="connsiteX1" fmla="*/ 4769265 w 4960234"/>
              <a:gd name="connsiteY1" fmla="*/ 0 h 5609095"/>
              <a:gd name="connsiteX2" fmla="*/ 4960234 w 4960234"/>
              <a:gd name="connsiteY2" fmla="*/ 190969 h 5609095"/>
              <a:gd name="connsiteX3" fmla="*/ 4960234 w 4960234"/>
              <a:gd name="connsiteY3" fmla="*/ 5418126 h 5609095"/>
              <a:gd name="connsiteX4" fmla="*/ 4769265 w 4960234"/>
              <a:gd name="connsiteY4" fmla="*/ 5609095 h 5609095"/>
              <a:gd name="connsiteX5" fmla="*/ 190969 w 4960234"/>
              <a:gd name="connsiteY5" fmla="*/ 5609095 h 5609095"/>
              <a:gd name="connsiteX6" fmla="*/ 0 w 4960234"/>
              <a:gd name="connsiteY6" fmla="*/ 5418126 h 5609095"/>
              <a:gd name="connsiteX7" fmla="*/ 0 w 4960234"/>
              <a:gd name="connsiteY7" fmla="*/ 190969 h 5609095"/>
              <a:gd name="connsiteX8" fmla="*/ 190969 w 4960234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5609095">
                <a:moveTo>
                  <a:pt x="190969" y="0"/>
                </a:moveTo>
                <a:lnTo>
                  <a:pt x="4769265" y="0"/>
                </a:lnTo>
                <a:cubicBezTo>
                  <a:pt x="4874734" y="0"/>
                  <a:pt x="4960234" y="85500"/>
                  <a:pt x="4960234" y="190969"/>
                </a:cubicBezTo>
                <a:lnTo>
                  <a:pt x="4960234" y="5418126"/>
                </a:lnTo>
                <a:cubicBezTo>
                  <a:pt x="4960234" y="5523595"/>
                  <a:pt x="4874734" y="5609095"/>
                  <a:pt x="4769265" y="5609095"/>
                </a:cubicBezTo>
                <a:lnTo>
                  <a:pt x="190969" y="5609095"/>
                </a:lnTo>
                <a:cubicBezTo>
                  <a:pt x="85500" y="5609095"/>
                  <a:pt x="0" y="5523595"/>
                  <a:pt x="0" y="5418126"/>
                </a:cubicBezTo>
                <a:lnTo>
                  <a:pt x="0" y="190969"/>
                </a:lnTo>
                <a:cubicBezTo>
                  <a:pt x="0" y="85500"/>
                  <a:pt x="85500" y="0"/>
                  <a:pt x="19096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A7F1DC-1970-4B9F-9275-55D80C602D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4273" y="1943100"/>
            <a:ext cx="4979431" cy="5609095"/>
          </a:xfrm>
          <a:custGeom>
            <a:avLst/>
            <a:gdLst>
              <a:gd name="connsiteX0" fmla="*/ 135341 w 4979431"/>
              <a:gd name="connsiteY0" fmla="*/ 0 h 5609095"/>
              <a:gd name="connsiteX1" fmla="*/ 4844090 w 4979431"/>
              <a:gd name="connsiteY1" fmla="*/ 0 h 5609095"/>
              <a:gd name="connsiteX2" fmla="*/ 4979431 w 4979431"/>
              <a:gd name="connsiteY2" fmla="*/ 135341 h 5609095"/>
              <a:gd name="connsiteX3" fmla="*/ 4979431 w 4979431"/>
              <a:gd name="connsiteY3" fmla="*/ 5473754 h 5609095"/>
              <a:gd name="connsiteX4" fmla="*/ 4844090 w 4979431"/>
              <a:gd name="connsiteY4" fmla="*/ 5609095 h 5609095"/>
              <a:gd name="connsiteX5" fmla="*/ 135341 w 4979431"/>
              <a:gd name="connsiteY5" fmla="*/ 5609095 h 5609095"/>
              <a:gd name="connsiteX6" fmla="*/ 0 w 4979431"/>
              <a:gd name="connsiteY6" fmla="*/ 5473754 h 5609095"/>
              <a:gd name="connsiteX7" fmla="*/ 0 w 4979431"/>
              <a:gd name="connsiteY7" fmla="*/ 135341 h 5609095"/>
              <a:gd name="connsiteX8" fmla="*/ 135341 w 4979431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9431" h="5609095">
                <a:moveTo>
                  <a:pt x="135341" y="0"/>
                </a:moveTo>
                <a:lnTo>
                  <a:pt x="4844090" y="0"/>
                </a:lnTo>
                <a:cubicBezTo>
                  <a:pt x="4918837" y="0"/>
                  <a:pt x="4979431" y="60594"/>
                  <a:pt x="4979431" y="135341"/>
                </a:cubicBezTo>
                <a:lnTo>
                  <a:pt x="4979431" y="5473754"/>
                </a:lnTo>
                <a:cubicBezTo>
                  <a:pt x="4979431" y="5548501"/>
                  <a:pt x="4918837" y="5609095"/>
                  <a:pt x="4844090" y="5609095"/>
                </a:cubicBezTo>
                <a:lnTo>
                  <a:pt x="135341" y="5609095"/>
                </a:lnTo>
                <a:cubicBezTo>
                  <a:pt x="60594" y="5609095"/>
                  <a:pt x="0" y="5548501"/>
                  <a:pt x="0" y="5473754"/>
                </a:cubicBezTo>
                <a:lnTo>
                  <a:pt x="0" y="135341"/>
                </a:lnTo>
                <a:cubicBezTo>
                  <a:pt x="0" y="60594"/>
                  <a:pt x="60594" y="0"/>
                  <a:pt x="13534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298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F0C0D1-6B4D-42D5-8D91-8BD223553E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4343" y="2292298"/>
            <a:ext cx="4960234" cy="3414351"/>
          </a:xfrm>
          <a:custGeom>
            <a:avLst/>
            <a:gdLst>
              <a:gd name="connsiteX0" fmla="*/ 92802 w 4960234"/>
              <a:gd name="connsiteY0" fmla="*/ 0 h 3414351"/>
              <a:gd name="connsiteX1" fmla="*/ 4867432 w 4960234"/>
              <a:gd name="connsiteY1" fmla="*/ 0 h 3414351"/>
              <a:gd name="connsiteX2" fmla="*/ 4960234 w 4960234"/>
              <a:gd name="connsiteY2" fmla="*/ 92802 h 3414351"/>
              <a:gd name="connsiteX3" fmla="*/ 4960234 w 4960234"/>
              <a:gd name="connsiteY3" fmla="*/ 3321549 h 3414351"/>
              <a:gd name="connsiteX4" fmla="*/ 4867432 w 4960234"/>
              <a:gd name="connsiteY4" fmla="*/ 3414351 h 3414351"/>
              <a:gd name="connsiteX5" fmla="*/ 92802 w 4960234"/>
              <a:gd name="connsiteY5" fmla="*/ 3414351 h 3414351"/>
              <a:gd name="connsiteX6" fmla="*/ 0 w 4960234"/>
              <a:gd name="connsiteY6" fmla="*/ 3321549 h 3414351"/>
              <a:gd name="connsiteX7" fmla="*/ 0 w 4960234"/>
              <a:gd name="connsiteY7" fmla="*/ 92802 h 3414351"/>
              <a:gd name="connsiteX8" fmla="*/ 92802 w 4960234"/>
              <a:gd name="connsiteY8" fmla="*/ 0 h 34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3414351">
                <a:moveTo>
                  <a:pt x="92802" y="0"/>
                </a:moveTo>
                <a:lnTo>
                  <a:pt x="4867432" y="0"/>
                </a:lnTo>
                <a:cubicBezTo>
                  <a:pt x="4918685" y="0"/>
                  <a:pt x="4960234" y="41549"/>
                  <a:pt x="4960234" y="92802"/>
                </a:cubicBezTo>
                <a:lnTo>
                  <a:pt x="4960234" y="3321549"/>
                </a:lnTo>
                <a:cubicBezTo>
                  <a:pt x="4960234" y="3372802"/>
                  <a:pt x="4918685" y="3414351"/>
                  <a:pt x="4867432" y="3414351"/>
                </a:cubicBezTo>
                <a:lnTo>
                  <a:pt x="92802" y="3414351"/>
                </a:lnTo>
                <a:cubicBezTo>
                  <a:pt x="41549" y="3414351"/>
                  <a:pt x="0" y="3372802"/>
                  <a:pt x="0" y="3321549"/>
                </a:cubicBezTo>
                <a:lnTo>
                  <a:pt x="0" y="92802"/>
                </a:lnTo>
                <a:cubicBezTo>
                  <a:pt x="0" y="41549"/>
                  <a:pt x="41549" y="0"/>
                  <a:pt x="9280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F46C20-1F68-403F-AC9A-90B3E0EBA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54919" y="5814608"/>
            <a:ext cx="3994426" cy="5609095"/>
          </a:xfrm>
          <a:custGeom>
            <a:avLst/>
            <a:gdLst>
              <a:gd name="connsiteX0" fmla="*/ 108568 w 3994426"/>
              <a:gd name="connsiteY0" fmla="*/ 0 h 5609095"/>
              <a:gd name="connsiteX1" fmla="*/ 3885858 w 3994426"/>
              <a:gd name="connsiteY1" fmla="*/ 0 h 5609095"/>
              <a:gd name="connsiteX2" fmla="*/ 3994426 w 3994426"/>
              <a:gd name="connsiteY2" fmla="*/ 108568 h 5609095"/>
              <a:gd name="connsiteX3" fmla="*/ 3994426 w 3994426"/>
              <a:gd name="connsiteY3" fmla="*/ 5500527 h 5609095"/>
              <a:gd name="connsiteX4" fmla="*/ 3885858 w 3994426"/>
              <a:gd name="connsiteY4" fmla="*/ 5609095 h 5609095"/>
              <a:gd name="connsiteX5" fmla="*/ 108568 w 3994426"/>
              <a:gd name="connsiteY5" fmla="*/ 5609095 h 5609095"/>
              <a:gd name="connsiteX6" fmla="*/ 0 w 3994426"/>
              <a:gd name="connsiteY6" fmla="*/ 5500527 h 5609095"/>
              <a:gd name="connsiteX7" fmla="*/ 0 w 3994426"/>
              <a:gd name="connsiteY7" fmla="*/ 108568 h 5609095"/>
              <a:gd name="connsiteX8" fmla="*/ 108568 w 39944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426" h="5609095">
                <a:moveTo>
                  <a:pt x="108568" y="0"/>
                </a:moveTo>
                <a:lnTo>
                  <a:pt x="3885858" y="0"/>
                </a:lnTo>
                <a:cubicBezTo>
                  <a:pt x="3945818" y="0"/>
                  <a:pt x="3994426" y="48608"/>
                  <a:pt x="3994426" y="108568"/>
                </a:cubicBezTo>
                <a:lnTo>
                  <a:pt x="3994426" y="5500527"/>
                </a:lnTo>
                <a:cubicBezTo>
                  <a:pt x="3994426" y="5560487"/>
                  <a:pt x="3945818" y="5609095"/>
                  <a:pt x="3885858" y="5609095"/>
                </a:cubicBezTo>
                <a:lnTo>
                  <a:pt x="108568" y="5609095"/>
                </a:lnTo>
                <a:cubicBezTo>
                  <a:pt x="48608" y="5609095"/>
                  <a:pt x="0" y="5560487"/>
                  <a:pt x="0" y="5500527"/>
                </a:cubicBezTo>
                <a:lnTo>
                  <a:pt x="0" y="108568"/>
                </a:lnTo>
                <a:cubicBezTo>
                  <a:pt x="0" y="48608"/>
                  <a:pt x="48608" y="0"/>
                  <a:pt x="1085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AD9279-7C04-442F-8D30-E26DF7D4A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57303" y="5814608"/>
            <a:ext cx="3745526" cy="5609095"/>
          </a:xfrm>
          <a:custGeom>
            <a:avLst/>
            <a:gdLst>
              <a:gd name="connsiteX0" fmla="*/ 101804 w 3745526"/>
              <a:gd name="connsiteY0" fmla="*/ 0 h 5609095"/>
              <a:gd name="connsiteX1" fmla="*/ 3643724 w 3745526"/>
              <a:gd name="connsiteY1" fmla="*/ 0 h 5609095"/>
              <a:gd name="connsiteX2" fmla="*/ 3745526 w 3745526"/>
              <a:gd name="connsiteY2" fmla="*/ 101803 h 5609095"/>
              <a:gd name="connsiteX3" fmla="*/ 3745526 w 3745526"/>
              <a:gd name="connsiteY3" fmla="*/ 5507292 h 5609095"/>
              <a:gd name="connsiteX4" fmla="*/ 3643724 w 3745526"/>
              <a:gd name="connsiteY4" fmla="*/ 5609095 h 5609095"/>
              <a:gd name="connsiteX5" fmla="*/ 101804 w 3745526"/>
              <a:gd name="connsiteY5" fmla="*/ 5609095 h 5609095"/>
              <a:gd name="connsiteX6" fmla="*/ 0 w 3745526"/>
              <a:gd name="connsiteY6" fmla="*/ 5507292 h 5609095"/>
              <a:gd name="connsiteX7" fmla="*/ 0 w 3745526"/>
              <a:gd name="connsiteY7" fmla="*/ 101803 h 5609095"/>
              <a:gd name="connsiteX8" fmla="*/ 101804 w 37455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5526" h="5609095">
                <a:moveTo>
                  <a:pt x="101804" y="0"/>
                </a:moveTo>
                <a:lnTo>
                  <a:pt x="3643724" y="0"/>
                </a:lnTo>
                <a:cubicBezTo>
                  <a:pt x="3699948" y="0"/>
                  <a:pt x="3745526" y="45579"/>
                  <a:pt x="3745526" y="101803"/>
                </a:cubicBezTo>
                <a:lnTo>
                  <a:pt x="3745526" y="5507292"/>
                </a:lnTo>
                <a:cubicBezTo>
                  <a:pt x="3745526" y="5563516"/>
                  <a:pt x="3699948" y="5609095"/>
                  <a:pt x="3643724" y="5609095"/>
                </a:cubicBezTo>
                <a:lnTo>
                  <a:pt x="101804" y="5609095"/>
                </a:lnTo>
                <a:cubicBezTo>
                  <a:pt x="45580" y="5609095"/>
                  <a:pt x="0" y="5563516"/>
                  <a:pt x="0" y="5507292"/>
                </a:cubicBezTo>
                <a:lnTo>
                  <a:pt x="0" y="101803"/>
                </a:lnTo>
                <a:cubicBezTo>
                  <a:pt x="0" y="45579"/>
                  <a:pt x="45580" y="0"/>
                  <a:pt x="10180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1563688" y="0"/>
            <a:ext cx="21259800" cy="13716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461B1-A8FB-486F-AEB2-28BCCDA011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7" y="-1"/>
            <a:ext cx="21259800" cy="6858000"/>
          </a:xfrm>
          <a:custGeom>
            <a:avLst/>
            <a:gdLst>
              <a:gd name="connsiteX0" fmla="*/ 0 w 21259800"/>
              <a:gd name="connsiteY0" fmla="*/ 0 h 6858000"/>
              <a:gd name="connsiteX1" fmla="*/ 21259800 w 21259800"/>
              <a:gd name="connsiteY1" fmla="*/ 0 h 6858000"/>
              <a:gd name="connsiteX2" fmla="*/ 21259800 w 21259800"/>
              <a:gd name="connsiteY2" fmla="*/ 6858000 h 6858000"/>
              <a:gd name="connsiteX3" fmla="*/ 0 w 2125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6858000">
                <a:moveTo>
                  <a:pt x="0" y="0"/>
                </a:moveTo>
                <a:lnTo>
                  <a:pt x="21259800" y="0"/>
                </a:lnTo>
                <a:lnTo>
                  <a:pt x="212598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246444-38D4-4861-9E94-2214F5B43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6683" y="6857998"/>
            <a:ext cx="3779854" cy="5486401"/>
          </a:xfrm>
          <a:custGeom>
            <a:avLst/>
            <a:gdLst>
              <a:gd name="connsiteX0" fmla="*/ 0 w 3779854"/>
              <a:gd name="connsiteY0" fmla="*/ 0 h 5486401"/>
              <a:gd name="connsiteX1" fmla="*/ 3779854 w 3779854"/>
              <a:gd name="connsiteY1" fmla="*/ 0 h 5486401"/>
              <a:gd name="connsiteX2" fmla="*/ 3779854 w 3779854"/>
              <a:gd name="connsiteY2" fmla="*/ 5486401 h 5486401"/>
              <a:gd name="connsiteX3" fmla="*/ 475732 w 3779854"/>
              <a:gd name="connsiteY3" fmla="*/ 5486401 h 5486401"/>
              <a:gd name="connsiteX4" fmla="*/ 0 w 3779854"/>
              <a:gd name="connsiteY4" fmla="*/ 5010669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54" h="5486401">
                <a:moveTo>
                  <a:pt x="0" y="0"/>
                </a:moveTo>
                <a:lnTo>
                  <a:pt x="3779854" y="0"/>
                </a:lnTo>
                <a:lnTo>
                  <a:pt x="3779854" y="5486401"/>
                </a:lnTo>
                <a:lnTo>
                  <a:pt x="475732" y="5486401"/>
                </a:lnTo>
                <a:cubicBezTo>
                  <a:pt x="212992" y="5486401"/>
                  <a:pt x="0" y="5273409"/>
                  <a:pt x="0" y="5010669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6DAFC8-F3E7-48B9-923A-FD1F401E6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6538" y="6857996"/>
            <a:ext cx="3807049" cy="5486403"/>
          </a:xfrm>
          <a:custGeom>
            <a:avLst/>
            <a:gdLst>
              <a:gd name="connsiteX0" fmla="*/ 0 w 3807049"/>
              <a:gd name="connsiteY0" fmla="*/ 0 h 5486403"/>
              <a:gd name="connsiteX1" fmla="*/ 3807049 w 3807049"/>
              <a:gd name="connsiteY1" fmla="*/ 0 h 5486403"/>
              <a:gd name="connsiteX2" fmla="*/ 3807049 w 3807049"/>
              <a:gd name="connsiteY2" fmla="*/ 5486403 h 5486403"/>
              <a:gd name="connsiteX3" fmla="*/ 0 w 3807049"/>
              <a:gd name="connsiteY3" fmla="*/ 5486403 h 54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049" h="5486403">
                <a:moveTo>
                  <a:pt x="0" y="0"/>
                </a:moveTo>
                <a:lnTo>
                  <a:pt x="3807049" y="0"/>
                </a:lnTo>
                <a:lnTo>
                  <a:pt x="3807049" y="5486403"/>
                </a:lnTo>
                <a:lnTo>
                  <a:pt x="0" y="54864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D2714F-1785-4F7D-B146-CB418D7FC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6857994"/>
            <a:ext cx="7586904" cy="5486401"/>
          </a:xfrm>
          <a:custGeom>
            <a:avLst/>
            <a:gdLst>
              <a:gd name="connsiteX0" fmla="*/ 0 w 7586904"/>
              <a:gd name="connsiteY0" fmla="*/ 0 h 5486401"/>
              <a:gd name="connsiteX1" fmla="*/ 7586904 w 7586904"/>
              <a:gd name="connsiteY1" fmla="*/ 0 h 5486401"/>
              <a:gd name="connsiteX2" fmla="*/ 7586904 w 7586904"/>
              <a:gd name="connsiteY2" fmla="*/ 4795883 h 5486401"/>
              <a:gd name="connsiteX3" fmla="*/ 6896384 w 7586904"/>
              <a:gd name="connsiteY3" fmla="*/ 5486401 h 5486401"/>
              <a:gd name="connsiteX4" fmla="*/ 0 w 7586904"/>
              <a:gd name="connsiteY4" fmla="*/ 5486401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904" h="5486401">
                <a:moveTo>
                  <a:pt x="0" y="0"/>
                </a:moveTo>
                <a:lnTo>
                  <a:pt x="7586904" y="0"/>
                </a:lnTo>
                <a:lnTo>
                  <a:pt x="7586904" y="4795883"/>
                </a:lnTo>
                <a:cubicBezTo>
                  <a:pt x="7586904" y="5177246"/>
                  <a:pt x="7277748" y="5486401"/>
                  <a:pt x="6896384" y="5486401"/>
                </a:cubicBezTo>
                <a:lnTo>
                  <a:pt x="0" y="54864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82B0E3D-837A-411E-ABDD-AB99B72FC554}"/>
              </a:ext>
            </a:extLst>
          </p:cNvPr>
          <p:cNvSpPr/>
          <p:nvPr/>
        </p:nvSpPr>
        <p:spPr>
          <a:xfrm rot="10800000">
            <a:off x="1563688" y="0"/>
            <a:ext cx="21259800" cy="123444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1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C5212-174D-4440-9F25-1BA51A40D6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31581" y="1771481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B6247F-1EBF-4AB3-834F-BDBD5C591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581" y="4355449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D43D92-99D1-40E3-BF57-798A5E0F03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581" y="6939418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64CF7A3-BE12-472A-AF27-CF27257CDB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581" y="9523386"/>
            <a:ext cx="5324013" cy="2421133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950C93-CBCD-40C9-9F9E-4B5673CC7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3776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0594C5E-0C9A-45A6-9F61-CACF42FC1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5995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D302998-AECE-4217-8C7F-562D445DC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88215" y="2364286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4ADD14-A3D7-4F67-A4EB-9B2FE588C9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3776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E41521E-C06E-4D0E-A3A6-45A879C7DB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995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675A9D-DF1E-4EF0-900D-AD3085ECFC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888215" y="5447494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A3268EE-6C21-4469-92FC-AB5A5F1BFC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3776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EF1324C-2C93-4135-83A3-1B6933A0E9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05995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172CA72-A160-4F89-B462-9B005CF14B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888215" y="8530702"/>
            <a:ext cx="2821013" cy="2821013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3444" y="10340281"/>
            <a:ext cx="3991951" cy="224518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4593" y="2082203"/>
            <a:ext cx="3991951" cy="224518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48308" y="7216592"/>
            <a:ext cx="3991951" cy="2721879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964FCC-9482-4CD6-9BC7-9F91C695B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7" y="1659343"/>
            <a:ext cx="5578984" cy="3351309"/>
          </a:xfrm>
          <a:custGeom>
            <a:avLst/>
            <a:gdLst>
              <a:gd name="connsiteX0" fmla="*/ 0 w 5578984"/>
              <a:gd name="connsiteY0" fmla="*/ 0 h 3351309"/>
              <a:gd name="connsiteX1" fmla="*/ 5578984 w 5578984"/>
              <a:gd name="connsiteY1" fmla="*/ 0 h 3351309"/>
              <a:gd name="connsiteX2" fmla="*/ 5578984 w 5578984"/>
              <a:gd name="connsiteY2" fmla="*/ 3351309 h 3351309"/>
              <a:gd name="connsiteX3" fmla="*/ 0 w 557898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984" h="3351309">
                <a:moveTo>
                  <a:pt x="0" y="0"/>
                </a:moveTo>
                <a:lnTo>
                  <a:pt x="5578984" y="0"/>
                </a:lnTo>
                <a:lnTo>
                  <a:pt x="557898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BC5325-AF23-4B38-A560-00A7930EDB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366" y="1659343"/>
            <a:ext cx="4879221" cy="3351309"/>
          </a:xfrm>
          <a:custGeom>
            <a:avLst/>
            <a:gdLst>
              <a:gd name="connsiteX0" fmla="*/ 0 w 4879221"/>
              <a:gd name="connsiteY0" fmla="*/ 0 h 3351309"/>
              <a:gd name="connsiteX1" fmla="*/ 4879221 w 4879221"/>
              <a:gd name="connsiteY1" fmla="*/ 0 h 3351309"/>
              <a:gd name="connsiteX2" fmla="*/ 4879221 w 4879221"/>
              <a:gd name="connsiteY2" fmla="*/ 3351309 h 3351309"/>
              <a:gd name="connsiteX3" fmla="*/ 0 w 4879221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221" h="3351309">
                <a:moveTo>
                  <a:pt x="0" y="0"/>
                </a:moveTo>
                <a:lnTo>
                  <a:pt x="4879221" y="0"/>
                </a:lnTo>
                <a:lnTo>
                  <a:pt x="4879221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C358AC-17FC-4CBD-B3CD-A852A5E274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3688" y="5182346"/>
            <a:ext cx="3434394" cy="3351309"/>
          </a:xfrm>
          <a:custGeom>
            <a:avLst/>
            <a:gdLst>
              <a:gd name="connsiteX0" fmla="*/ 0 w 3434394"/>
              <a:gd name="connsiteY0" fmla="*/ 0 h 3351309"/>
              <a:gd name="connsiteX1" fmla="*/ 3434394 w 3434394"/>
              <a:gd name="connsiteY1" fmla="*/ 0 h 3351309"/>
              <a:gd name="connsiteX2" fmla="*/ 3434394 w 3434394"/>
              <a:gd name="connsiteY2" fmla="*/ 3351309 h 3351309"/>
              <a:gd name="connsiteX3" fmla="*/ 0 w 343439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4394" h="3351309">
                <a:moveTo>
                  <a:pt x="0" y="0"/>
                </a:moveTo>
                <a:lnTo>
                  <a:pt x="3434394" y="0"/>
                </a:lnTo>
                <a:lnTo>
                  <a:pt x="343439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BF81E2-3DF4-4B6A-9014-5C226F2AD0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69777" y="5182346"/>
            <a:ext cx="9253589" cy="3351309"/>
          </a:xfrm>
          <a:custGeom>
            <a:avLst/>
            <a:gdLst>
              <a:gd name="connsiteX0" fmla="*/ 0 w 9253589"/>
              <a:gd name="connsiteY0" fmla="*/ 0 h 3351309"/>
              <a:gd name="connsiteX1" fmla="*/ 9253589 w 9253589"/>
              <a:gd name="connsiteY1" fmla="*/ 0 h 3351309"/>
              <a:gd name="connsiteX2" fmla="*/ 9253589 w 9253589"/>
              <a:gd name="connsiteY2" fmla="*/ 3351309 h 3351309"/>
              <a:gd name="connsiteX3" fmla="*/ 0 w 925358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3589" h="3351309">
                <a:moveTo>
                  <a:pt x="0" y="0"/>
                </a:moveTo>
                <a:lnTo>
                  <a:pt x="9253589" y="0"/>
                </a:lnTo>
                <a:lnTo>
                  <a:pt x="925358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241E551-A7EA-48E4-907C-5968FE7D0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8" y="8705349"/>
            <a:ext cx="6407119" cy="3351309"/>
          </a:xfrm>
          <a:custGeom>
            <a:avLst/>
            <a:gdLst>
              <a:gd name="connsiteX0" fmla="*/ 0 w 6407119"/>
              <a:gd name="connsiteY0" fmla="*/ 0 h 3351309"/>
              <a:gd name="connsiteX1" fmla="*/ 6407119 w 6407119"/>
              <a:gd name="connsiteY1" fmla="*/ 0 h 3351309"/>
              <a:gd name="connsiteX2" fmla="*/ 6407119 w 6407119"/>
              <a:gd name="connsiteY2" fmla="*/ 3351309 h 3351309"/>
              <a:gd name="connsiteX3" fmla="*/ 0 w 640711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19" h="3351309">
                <a:moveTo>
                  <a:pt x="0" y="0"/>
                </a:moveTo>
                <a:lnTo>
                  <a:pt x="6407119" y="0"/>
                </a:lnTo>
                <a:lnTo>
                  <a:pt x="640711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8C7694D-D583-4662-A6EE-9C378074EC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2501" y="8705349"/>
            <a:ext cx="5590752" cy="3351309"/>
          </a:xfrm>
          <a:custGeom>
            <a:avLst/>
            <a:gdLst>
              <a:gd name="connsiteX0" fmla="*/ 0 w 5590752"/>
              <a:gd name="connsiteY0" fmla="*/ 0 h 3351309"/>
              <a:gd name="connsiteX1" fmla="*/ 5590752 w 5590752"/>
              <a:gd name="connsiteY1" fmla="*/ 0 h 3351309"/>
              <a:gd name="connsiteX2" fmla="*/ 5590752 w 5590752"/>
              <a:gd name="connsiteY2" fmla="*/ 3351309 h 3351309"/>
              <a:gd name="connsiteX3" fmla="*/ 0 w 5590752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752" h="3351309">
                <a:moveTo>
                  <a:pt x="0" y="0"/>
                </a:moveTo>
                <a:lnTo>
                  <a:pt x="5590752" y="0"/>
                </a:lnTo>
                <a:lnTo>
                  <a:pt x="5590752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AB130C-3DB9-4FBF-8630-48711C928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01009" y="1732721"/>
            <a:ext cx="20397784" cy="10174356"/>
          </a:xfrm>
          <a:custGeom>
            <a:avLst/>
            <a:gdLst>
              <a:gd name="connsiteX0" fmla="*/ 0 w 20397784"/>
              <a:gd name="connsiteY0" fmla="*/ 0 h 10174356"/>
              <a:gd name="connsiteX1" fmla="*/ 20397784 w 20397784"/>
              <a:gd name="connsiteY1" fmla="*/ 0 h 10174356"/>
              <a:gd name="connsiteX2" fmla="*/ 20397784 w 20397784"/>
              <a:gd name="connsiteY2" fmla="*/ 10174356 h 10174356"/>
              <a:gd name="connsiteX3" fmla="*/ 0 w 20397784"/>
              <a:gd name="connsiteY3" fmla="*/ 10174356 h 1017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7784" h="10174356">
                <a:moveTo>
                  <a:pt x="0" y="0"/>
                </a:moveTo>
                <a:lnTo>
                  <a:pt x="20397784" y="0"/>
                </a:lnTo>
                <a:lnTo>
                  <a:pt x="20397784" y="10174356"/>
                </a:lnTo>
                <a:lnTo>
                  <a:pt x="0" y="1017435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BBDB4A-483C-4989-9ED8-EA5117AB57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8493" y="2212450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AC7545-D14D-484F-9522-255A26B40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581" y="2212449"/>
            <a:ext cx="9291099" cy="9291100"/>
          </a:xfrm>
          <a:custGeom>
            <a:avLst/>
            <a:gdLst>
              <a:gd name="connsiteX0" fmla="*/ 0 w 9291099"/>
              <a:gd name="connsiteY0" fmla="*/ 0 h 9291100"/>
              <a:gd name="connsiteX1" fmla="*/ 9291099 w 9291099"/>
              <a:gd name="connsiteY1" fmla="*/ 0 h 9291100"/>
              <a:gd name="connsiteX2" fmla="*/ 9291099 w 9291099"/>
              <a:gd name="connsiteY2" fmla="*/ 9291100 h 9291100"/>
              <a:gd name="connsiteX3" fmla="*/ 0 w 9291099"/>
              <a:gd name="connsiteY3" fmla="*/ 9291100 h 92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099" h="9291100">
                <a:moveTo>
                  <a:pt x="0" y="0"/>
                </a:moveTo>
                <a:lnTo>
                  <a:pt x="9291099" y="0"/>
                </a:lnTo>
                <a:lnTo>
                  <a:pt x="9291099" y="9291100"/>
                </a:lnTo>
                <a:lnTo>
                  <a:pt x="0" y="92911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94124D-FD87-4119-B1B9-8E7EFC900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8493" y="5391537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726AAF-BDA2-456F-9D59-49772F219C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8493" y="8570625"/>
            <a:ext cx="2932925" cy="2932925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36778-F5B4-482E-B688-2B6F61D483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7168" y="1603512"/>
            <a:ext cx="4813540" cy="4176185"/>
          </a:xfrm>
          <a:custGeom>
            <a:avLst/>
            <a:gdLst>
              <a:gd name="connsiteX0" fmla="*/ 0 w 4813540"/>
              <a:gd name="connsiteY0" fmla="*/ 0 h 4176185"/>
              <a:gd name="connsiteX1" fmla="*/ 4813540 w 4813540"/>
              <a:gd name="connsiteY1" fmla="*/ 0 h 4176185"/>
              <a:gd name="connsiteX2" fmla="*/ 4813540 w 4813540"/>
              <a:gd name="connsiteY2" fmla="*/ 4176185 h 4176185"/>
              <a:gd name="connsiteX3" fmla="*/ 0 w 4813540"/>
              <a:gd name="connsiteY3" fmla="*/ 4176185 h 4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176185">
                <a:moveTo>
                  <a:pt x="0" y="0"/>
                </a:moveTo>
                <a:lnTo>
                  <a:pt x="4813540" y="0"/>
                </a:lnTo>
                <a:lnTo>
                  <a:pt x="4813540" y="4176185"/>
                </a:lnTo>
                <a:lnTo>
                  <a:pt x="0" y="41761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BD9A33-1BDD-4FEE-B101-544716CE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8786" y="1603513"/>
            <a:ext cx="4813540" cy="8290985"/>
          </a:xfrm>
          <a:custGeom>
            <a:avLst/>
            <a:gdLst>
              <a:gd name="connsiteX0" fmla="*/ 0 w 4813540"/>
              <a:gd name="connsiteY0" fmla="*/ 0 h 8290985"/>
              <a:gd name="connsiteX1" fmla="*/ 4813540 w 4813540"/>
              <a:gd name="connsiteY1" fmla="*/ 0 h 8290985"/>
              <a:gd name="connsiteX2" fmla="*/ 4813540 w 4813540"/>
              <a:gd name="connsiteY2" fmla="*/ 8290985 h 8290985"/>
              <a:gd name="connsiteX3" fmla="*/ 0 w 4813540"/>
              <a:gd name="connsiteY3" fmla="*/ 8290985 h 82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8290985">
                <a:moveTo>
                  <a:pt x="0" y="0"/>
                </a:moveTo>
                <a:lnTo>
                  <a:pt x="4813540" y="0"/>
                </a:lnTo>
                <a:lnTo>
                  <a:pt x="4813540" y="8290985"/>
                </a:lnTo>
                <a:lnTo>
                  <a:pt x="0" y="82909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D30366-BBE9-4324-9DCA-ECC26BF46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7168" y="7061114"/>
            <a:ext cx="4813540" cy="4038494"/>
          </a:xfrm>
          <a:custGeom>
            <a:avLst/>
            <a:gdLst>
              <a:gd name="connsiteX0" fmla="*/ 0 w 4813540"/>
              <a:gd name="connsiteY0" fmla="*/ 0 h 4038494"/>
              <a:gd name="connsiteX1" fmla="*/ 4813540 w 4813540"/>
              <a:gd name="connsiteY1" fmla="*/ 0 h 4038494"/>
              <a:gd name="connsiteX2" fmla="*/ 4813540 w 4813540"/>
              <a:gd name="connsiteY2" fmla="*/ 4038494 h 4038494"/>
              <a:gd name="connsiteX3" fmla="*/ 0 w 4813540"/>
              <a:gd name="connsiteY3" fmla="*/ 4038494 h 40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038494">
                <a:moveTo>
                  <a:pt x="0" y="0"/>
                </a:moveTo>
                <a:lnTo>
                  <a:pt x="4813540" y="0"/>
                </a:lnTo>
                <a:lnTo>
                  <a:pt x="4813540" y="4038494"/>
                </a:lnTo>
                <a:lnTo>
                  <a:pt x="0" y="4038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29403" y="2122098"/>
            <a:ext cx="8678173" cy="9264770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03643" y="2122098"/>
            <a:ext cx="8678173" cy="9264770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11818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DC450F-D971-47A6-A2A1-D4F35D340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46006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11818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FF98D4-C8EF-4BC0-96B5-C588DF33D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46006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32648" y="2238301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32648" y="6972489"/>
            <a:ext cx="4505211" cy="4505211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141BE1-615B-405F-9064-C58E41F368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6836" y="2238301"/>
            <a:ext cx="4505211" cy="9239399"/>
          </a:xfrm>
          <a:custGeom>
            <a:avLst/>
            <a:gdLst>
              <a:gd name="connsiteX0" fmla="*/ 0 w 4505211"/>
              <a:gd name="connsiteY0" fmla="*/ 0 h 9239399"/>
              <a:gd name="connsiteX1" fmla="*/ 4505211 w 4505211"/>
              <a:gd name="connsiteY1" fmla="*/ 0 h 9239399"/>
              <a:gd name="connsiteX2" fmla="*/ 4505211 w 4505211"/>
              <a:gd name="connsiteY2" fmla="*/ 4266016 h 9239399"/>
              <a:gd name="connsiteX3" fmla="*/ 4505211 w 4505211"/>
              <a:gd name="connsiteY3" fmla="*/ 4505211 h 9239399"/>
              <a:gd name="connsiteX4" fmla="*/ 4505211 w 4505211"/>
              <a:gd name="connsiteY4" fmla="*/ 9239399 h 9239399"/>
              <a:gd name="connsiteX5" fmla="*/ 0 w 4505211"/>
              <a:gd name="connsiteY5" fmla="*/ 9239399 h 9239399"/>
              <a:gd name="connsiteX6" fmla="*/ 0 w 4505211"/>
              <a:gd name="connsiteY6" fmla="*/ 4505211 h 9239399"/>
              <a:gd name="connsiteX7" fmla="*/ 0 w 4505211"/>
              <a:gd name="connsiteY7" fmla="*/ 4266016 h 923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211" h="9239399">
                <a:moveTo>
                  <a:pt x="0" y="0"/>
                </a:moveTo>
                <a:lnTo>
                  <a:pt x="4505211" y="0"/>
                </a:lnTo>
                <a:lnTo>
                  <a:pt x="4505211" y="4266016"/>
                </a:lnTo>
                <a:lnTo>
                  <a:pt x="4505211" y="4505211"/>
                </a:lnTo>
                <a:lnTo>
                  <a:pt x="4505211" y="9239399"/>
                </a:lnTo>
                <a:lnTo>
                  <a:pt x="0" y="9239399"/>
                </a:lnTo>
                <a:lnTo>
                  <a:pt x="0" y="4505211"/>
                </a:lnTo>
                <a:lnTo>
                  <a:pt x="0" y="426601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0193969-EFD4-496D-8B9E-5E88D86D8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5790" y="1503219"/>
            <a:ext cx="4554747" cy="5580161"/>
          </a:xfrm>
          <a:custGeom>
            <a:avLst/>
            <a:gdLst>
              <a:gd name="connsiteX0" fmla="*/ 0 w 4554747"/>
              <a:gd name="connsiteY0" fmla="*/ 0 h 5580161"/>
              <a:gd name="connsiteX1" fmla="*/ 4554747 w 4554747"/>
              <a:gd name="connsiteY1" fmla="*/ 0 h 5580161"/>
              <a:gd name="connsiteX2" fmla="*/ 4554747 w 4554747"/>
              <a:gd name="connsiteY2" fmla="*/ 5580161 h 5580161"/>
              <a:gd name="connsiteX3" fmla="*/ 0 w 4554747"/>
              <a:gd name="connsiteY3" fmla="*/ 5580161 h 558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5580161">
                <a:moveTo>
                  <a:pt x="0" y="0"/>
                </a:moveTo>
                <a:lnTo>
                  <a:pt x="4554747" y="0"/>
                </a:lnTo>
                <a:lnTo>
                  <a:pt x="4554747" y="5580161"/>
                </a:lnTo>
                <a:lnTo>
                  <a:pt x="0" y="55801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89588F-47B5-4EA9-84D2-BB4714817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8355" y="1503219"/>
            <a:ext cx="4554748" cy="6636229"/>
          </a:xfrm>
          <a:custGeom>
            <a:avLst/>
            <a:gdLst>
              <a:gd name="connsiteX0" fmla="*/ 0 w 4554748"/>
              <a:gd name="connsiteY0" fmla="*/ 0 h 6636229"/>
              <a:gd name="connsiteX1" fmla="*/ 4554748 w 4554748"/>
              <a:gd name="connsiteY1" fmla="*/ 0 h 6636229"/>
              <a:gd name="connsiteX2" fmla="*/ 4554748 w 4554748"/>
              <a:gd name="connsiteY2" fmla="*/ 6636229 h 6636229"/>
              <a:gd name="connsiteX3" fmla="*/ 0 w 4554748"/>
              <a:gd name="connsiteY3" fmla="*/ 6636229 h 66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8" h="6636229">
                <a:moveTo>
                  <a:pt x="0" y="0"/>
                </a:moveTo>
                <a:lnTo>
                  <a:pt x="4554748" y="0"/>
                </a:lnTo>
                <a:lnTo>
                  <a:pt x="4554748" y="6636229"/>
                </a:lnTo>
                <a:lnTo>
                  <a:pt x="0" y="66362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E6CF97D-0650-4B56-AB14-E0121CF1C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60921" y="1503219"/>
            <a:ext cx="4554746" cy="5391509"/>
          </a:xfrm>
          <a:custGeom>
            <a:avLst/>
            <a:gdLst>
              <a:gd name="connsiteX0" fmla="*/ 0 w 4554746"/>
              <a:gd name="connsiteY0" fmla="*/ 0 h 5391509"/>
              <a:gd name="connsiteX1" fmla="*/ 4554746 w 4554746"/>
              <a:gd name="connsiteY1" fmla="*/ 0 h 5391509"/>
              <a:gd name="connsiteX2" fmla="*/ 4554746 w 4554746"/>
              <a:gd name="connsiteY2" fmla="*/ 5391509 h 5391509"/>
              <a:gd name="connsiteX3" fmla="*/ 0 w 4554746"/>
              <a:gd name="connsiteY3" fmla="*/ 5391509 h 5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391509">
                <a:moveTo>
                  <a:pt x="0" y="0"/>
                </a:moveTo>
                <a:lnTo>
                  <a:pt x="4554746" y="0"/>
                </a:lnTo>
                <a:lnTo>
                  <a:pt x="4554746" y="5391509"/>
                </a:lnTo>
                <a:lnTo>
                  <a:pt x="0" y="53915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BFA811-ED69-455B-96D0-37D354F87F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060921" y="7102547"/>
            <a:ext cx="4554746" cy="5034033"/>
          </a:xfrm>
          <a:custGeom>
            <a:avLst/>
            <a:gdLst>
              <a:gd name="connsiteX0" fmla="*/ 0 w 4554746"/>
              <a:gd name="connsiteY0" fmla="*/ 0 h 5034033"/>
              <a:gd name="connsiteX1" fmla="*/ 4554746 w 4554746"/>
              <a:gd name="connsiteY1" fmla="*/ 0 h 5034033"/>
              <a:gd name="connsiteX2" fmla="*/ 4554746 w 4554746"/>
              <a:gd name="connsiteY2" fmla="*/ 5034033 h 5034033"/>
              <a:gd name="connsiteX3" fmla="*/ 0 w 4554746"/>
              <a:gd name="connsiteY3" fmla="*/ 5034033 h 50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034033">
                <a:moveTo>
                  <a:pt x="0" y="0"/>
                </a:moveTo>
                <a:lnTo>
                  <a:pt x="4554746" y="0"/>
                </a:lnTo>
                <a:lnTo>
                  <a:pt x="4554746" y="5034033"/>
                </a:lnTo>
                <a:lnTo>
                  <a:pt x="0" y="50340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7D914E-F4E6-43AB-B3A5-B2689E3F93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298355" y="8347267"/>
            <a:ext cx="4554747" cy="3789313"/>
          </a:xfrm>
          <a:custGeom>
            <a:avLst/>
            <a:gdLst>
              <a:gd name="connsiteX0" fmla="*/ 0 w 4554747"/>
              <a:gd name="connsiteY0" fmla="*/ 0 h 3789313"/>
              <a:gd name="connsiteX1" fmla="*/ 4554747 w 4554747"/>
              <a:gd name="connsiteY1" fmla="*/ 0 h 3789313"/>
              <a:gd name="connsiteX2" fmla="*/ 4554747 w 4554747"/>
              <a:gd name="connsiteY2" fmla="*/ 3789313 h 3789313"/>
              <a:gd name="connsiteX3" fmla="*/ 0 w 4554747"/>
              <a:gd name="connsiteY3" fmla="*/ 3789313 h 378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3789313">
                <a:moveTo>
                  <a:pt x="0" y="0"/>
                </a:moveTo>
                <a:lnTo>
                  <a:pt x="4554747" y="0"/>
                </a:lnTo>
                <a:lnTo>
                  <a:pt x="4554747" y="3789313"/>
                </a:lnTo>
                <a:lnTo>
                  <a:pt x="0" y="37893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A5BFD2-4568-4D70-8E22-082F80275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35790" y="7291199"/>
            <a:ext cx="4554747" cy="4845381"/>
          </a:xfrm>
          <a:custGeom>
            <a:avLst/>
            <a:gdLst>
              <a:gd name="connsiteX0" fmla="*/ 0 w 4554747"/>
              <a:gd name="connsiteY0" fmla="*/ 0 h 4845381"/>
              <a:gd name="connsiteX1" fmla="*/ 4554747 w 4554747"/>
              <a:gd name="connsiteY1" fmla="*/ 0 h 4845381"/>
              <a:gd name="connsiteX2" fmla="*/ 4554747 w 4554747"/>
              <a:gd name="connsiteY2" fmla="*/ 4845381 h 4845381"/>
              <a:gd name="connsiteX3" fmla="*/ 0 w 4554747"/>
              <a:gd name="connsiteY3" fmla="*/ 4845381 h 48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4845381">
                <a:moveTo>
                  <a:pt x="0" y="0"/>
                </a:moveTo>
                <a:lnTo>
                  <a:pt x="4554747" y="0"/>
                </a:lnTo>
                <a:lnTo>
                  <a:pt x="4554747" y="4845381"/>
                </a:lnTo>
                <a:lnTo>
                  <a:pt x="0" y="484538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0" grpId="0" animBg="1"/>
      <p:bldP spid="1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30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BEBEC-4602-490C-BDCC-808640865DA5}"/>
              </a:ext>
            </a:extLst>
          </p:cNvPr>
          <p:cNvSpPr/>
          <p:nvPr/>
        </p:nvSpPr>
        <p:spPr>
          <a:xfrm>
            <a:off x="1414731" y="1173191"/>
            <a:ext cx="21540159" cy="1133511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A78E4F-330F-43B1-8E8D-634D7E2524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7" y="1295399"/>
            <a:ext cx="21259800" cy="11049000"/>
          </a:xfrm>
          <a:custGeom>
            <a:avLst/>
            <a:gdLst>
              <a:gd name="connsiteX0" fmla="*/ 21259796 w 21259800"/>
              <a:gd name="connsiteY0" fmla="*/ 3549667 h 11049000"/>
              <a:gd name="connsiteX1" fmla="*/ 19246864 w 21259800"/>
              <a:gd name="connsiteY1" fmla="*/ 5562600 h 11049000"/>
              <a:gd name="connsiteX2" fmla="*/ 21259798 w 21259800"/>
              <a:gd name="connsiteY2" fmla="*/ 7575533 h 11049000"/>
              <a:gd name="connsiteX3" fmla="*/ 0 w 21259800"/>
              <a:gd name="connsiteY3" fmla="*/ 0 h 11049000"/>
              <a:gd name="connsiteX4" fmla="*/ 21259800 w 21259800"/>
              <a:gd name="connsiteY4" fmla="*/ 0 h 11049000"/>
              <a:gd name="connsiteX5" fmla="*/ 21259800 w 21259800"/>
              <a:gd name="connsiteY5" fmla="*/ 11049000 h 11049000"/>
              <a:gd name="connsiteX6" fmla="*/ 0 w 21259800"/>
              <a:gd name="connsiteY6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9800" h="11049000">
                <a:moveTo>
                  <a:pt x="21259796" y="3549667"/>
                </a:moveTo>
                <a:lnTo>
                  <a:pt x="19246864" y="5562600"/>
                </a:lnTo>
                <a:lnTo>
                  <a:pt x="21259798" y="7575533"/>
                </a:lnTo>
                <a:close/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BEBEC-4602-490C-BDCC-808640865DA5}"/>
              </a:ext>
            </a:extLst>
          </p:cNvPr>
          <p:cNvSpPr/>
          <p:nvPr/>
        </p:nvSpPr>
        <p:spPr>
          <a:xfrm>
            <a:off x="1414731" y="1173191"/>
            <a:ext cx="21540159" cy="1133511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670D1-8893-47E2-92FC-474C4574E2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63685" y="1295397"/>
            <a:ext cx="21259803" cy="11049000"/>
          </a:xfrm>
          <a:custGeom>
            <a:avLst/>
            <a:gdLst>
              <a:gd name="connsiteX0" fmla="*/ 0 w 21259803"/>
              <a:gd name="connsiteY0" fmla="*/ 3579586 h 11049000"/>
              <a:gd name="connsiteX1" fmla="*/ 1 w 21259803"/>
              <a:gd name="connsiteY1" fmla="*/ 3579587 h 11049000"/>
              <a:gd name="connsiteX2" fmla="*/ 1 w 21259803"/>
              <a:gd name="connsiteY2" fmla="*/ 7589810 h 11049000"/>
              <a:gd name="connsiteX3" fmla="*/ 1 w 21259803"/>
              <a:gd name="connsiteY3" fmla="*/ 7589810 h 11049000"/>
              <a:gd name="connsiteX4" fmla="*/ 21259803 w 21259803"/>
              <a:gd name="connsiteY4" fmla="*/ 0 h 11049000"/>
              <a:gd name="connsiteX5" fmla="*/ 21259801 w 21259803"/>
              <a:gd name="connsiteY5" fmla="*/ 2724510 h 11049000"/>
              <a:gd name="connsiteX6" fmla="*/ 21259801 w 21259803"/>
              <a:gd name="connsiteY6" fmla="*/ 8141898 h 11049000"/>
              <a:gd name="connsiteX7" fmla="*/ 21259803 w 21259803"/>
              <a:gd name="connsiteY7" fmla="*/ 11049000 h 11049000"/>
              <a:gd name="connsiteX8" fmla="*/ 1 w 21259803"/>
              <a:gd name="connsiteY8" fmla="*/ 11048999 h 11049000"/>
              <a:gd name="connsiteX9" fmla="*/ 1 w 21259803"/>
              <a:gd name="connsiteY9" fmla="*/ 7589810 h 11049000"/>
              <a:gd name="connsiteX10" fmla="*/ 2005112 w 21259803"/>
              <a:gd name="connsiteY10" fmla="*/ 5584698 h 11049000"/>
              <a:gd name="connsiteX11" fmla="*/ 1 w 21259803"/>
              <a:gd name="connsiteY11" fmla="*/ 3579587 h 11049000"/>
              <a:gd name="connsiteX12" fmla="*/ 1 w 21259803"/>
              <a:gd name="connsiteY12" fmla="*/ 1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9803" h="11049000">
                <a:moveTo>
                  <a:pt x="0" y="3579586"/>
                </a:moveTo>
                <a:lnTo>
                  <a:pt x="1" y="3579587"/>
                </a:lnTo>
                <a:lnTo>
                  <a:pt x="1" y="7589810"/>
                </a:lnTo>
                <a:lnTo>
                  <a:pt x="1" y="7589810"/>
                </a:lnTo>
                <a:close/>
                <a:moveTo>
                  <a:pt x="21259803" y="0"/>
                </a:moveTo>
                <a:lnTo>
                  <a:pt x="21259801" y="2724510"/>
                </a:lnTo>
                <a:lnTo>
                  <a:pt x="21259801" y="8141898"/>
                </a:lnTo>
                <a:lnTo>
                  <a:pt x="21259803" y="11049000"/>
                </a:lnTo>
                <a:lnTo>
                  <a:pt x="1" y="11048999"/>
                </a:lnTo>
                <a:lnTo>
                  <a:pt x="1" y="7589810"/>
                </a:lnTo>
                <a:lnTo>
                  <a:pt x="2005112" y="5584698"/>
                </a:lnTo>
                <a:lnTo>
                  <a:pt x="1" y="3579587"/>
                </a:lnTo>
                <a:lnTo>
                  <a:pt x="1" y="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45A193-946A-476B-8F64-305BA1FA6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4121" y="1295399"/>
            <a:ext cx="4479235" cy="11049000"/>
          </a:xfrm>
          <a:custGeom>
            <a:avLst/>
            <a:gdLst>
              <a:gd name="connsiteX0" fmla="*/ 0 w 4479235"/>
              <a:gd name="connsiteY0" fmla="*/ 0 h 11049000"/>
              <a:gd name="connsiteX1" fmla="*/ 4479235 w 4479235"/>
              <a:gd name="connsiteY1" fmla="*/ 0 h 11049000"/>
              <a:gd name="connsiteX2" fmla="*/ 4479235 w 4479235"/>
              <a:gd name="connsiteY2" fmla="*/ 11049000 h 11049000"/>
              <a:gd name="connsiteX3" fmla="*/ 0 w 4479235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11049000">
                <a:moveTo>
                  <a:pt x="0" y="0"/>
                </a:moveTo>
                <a:lnTo>
                  <a:pt x="4479235" y="0"/>
                </a:lnTo>
                <a:lnTo>
                  <a:pt x="4479235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C4729B-341C-4AE9-81FD-6CBFA6263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20323" y="1295399"/>
            <a:ext cx="4479235" cy="5423452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C9A88A-638C-43BA-9C93-31A56E47AD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20323" y="6907695"/>
            <a:ext cx="4479235" cy="5423452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56B7E-4AD2-4409-947D-18DECC0E2602}"/>
              </a:ext>
            </a:extLst>
          </p:cNvPr>
          <p:cNvSpPr/>
          <p:nvPr/>
        </p:nvSpPr>
        <p:spPr>
          <a:xfrm>
            <a:off x="1563687" y="1333500"/>
            <a:ext cx="21259800" cy="11049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8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6A4359F-16C4-442E-949E-B1CBE5348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2940" y="1295400"/>
            <a:ext cx="14050548" cy="11049000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8EDEBD-17D3-4DF2-AA7E-AA113622C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9487" y="3436112"/>
            <a:ext cx="2320541" cy="1743457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81EA14-3A57-4B11-A9FF-1616AF937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1016" y="3436112"/>
            <a:ext cx="2320541" cy="1743457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1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52C489-EA6E-4BC5-9850-D8537E86C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9F50EE-1872-42E1-8F57-3DB9C267B3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02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3BA0F6-5D4B-47F5-9DA5-B602829E2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36888" y="1295400"/>
            <a:ext cx="7086600" cy="55626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24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69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">
            <a:extLst>
              <a:ext uri="{FF2B5EF4-FFF2-40B4-BE49-F238E27FC236}">
                <a16:creationId xmlns:a16="http://schemas.microsoft.com/office/drawing/2014/main" id="{737C1824-F0F8-4696-B834-5E2D2D66B4B5}"/>
              </a:ext>
            </a:extLst>
          </p:cNvPr>
          <p:cNvSpPr/>
          <p:nvPr/>
        </p:nvSpPr>
        <p:spPr>
          <a:xfrm rot="11700000">
            <a:off x="-9089865" y="167822"/>
            <a:ext cx="31922598" cy="21416690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nk Purple">
            <a:extLst>
              <a:ext uri="{FF2B5EF4-FFF2-40B4-BE49-F238E27FC236}">
                <a16:creationId xmlns:a16="http://schemas.microsoft.com/office/drawing/2014/main" id="{500985AA-642B-4D7B-8B9E-2F84B87877A6}"/>
              </a:ext>
            </a:extLst>
          </p:cNvPr>
          <p:cNvSpPr/>
          <p:nvPr/>
        </p:nvSpPr>
        <p:spPr>
          <a:xfrm rot="900000">
            <a:off x="-4017610" y="-8193034"/>
            <a:ext cx="21010204" cy="18788207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urple">
            <a:extLst>
              <a:ext uri="{FF2B5EF4-FFF2-40B4-BE49-F238E27FC236}">
                <a16:creationId xmlns:a16="http://schemas.microsoft.com/office/drawing/2014/main" id="{448C279F-10E9-4C46-A814-3EAAE49164DB}"/>
              </a:ext>
            </a:extLst>
          </p:cNvPr>
          <p:cNvSpPr/>
          <p:nvPr/>
        </p:nvSpPr>
        <p:spPr>
          <a:xfrm rot="15300000">
            <a:off x="2416400" y="-9343195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nk">
            <a:extLst>
              <a:ext uri="{FF2B5EF4-FFF2-40B4-BE49-F238E27FC236}">
                <a16:creationId xmlns:a16="http://schemas.microsoft.com/office/drawing/2014/main" id="{B4D9EABA-F71C-441A-8842-306D0D635336}"/>
              </a:ext>
            </a:extLst>
          </p:cNvPr>
          <p:cNvSpPr/>
          <p:nvPr/>
        </p:nvSpPr>
        <p:spPr>
          <a:xfrm rot="9000000">
            <a:off x="570497" y="-5092368"/>
            <a:ext cx="17079431" cy="152731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Light Blue">
            <a:extLst>
              <a:ext uri="{FF2B5EF4-FFF2-40B4-BE49-F238E27FC236}">
                <a16:creationId xmlns:a16="http://schemas.microsoft.com/office/drawing/2014/main" id="{DAAA02BD-934D-45D9-8BEE-7910C910F060}"/>
              </a:ext>
            </a:extLst>
          </p:cNvPr>
          <p:cNvSpPr/>
          <p:nvPr/>
        </p:nvSpPr>
        <p:spPr>
          <a:xfrm rot="15300000">
            <a:off x="7329252" y="-6563623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1D954-382A-4932-A144-A60611423025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E22C8D-264D-45DD-9727-631727A95C16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41EEE-8DEB-47CE-89B8-E9A1AFC49771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395E79-7464-461B-BAB4-E9EA0ED82658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5A810-B35F-40B2-B3E2-7125E4E901D6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402281-A71B-4254-9374-C33A92A607A8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4EFB6-50AA-4D38-9D48-7BD5B45DDFBB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FBF3C-CB21-415F-B45D-959770BDF22A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AE8D9-87AB-46BC-92A4-F4E9D7AC0FBA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24E0D936-A358-44A0-8799-2857E707915C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FB9CC360-65F7-47B8-821F-29626B4BC244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E141DB3D-31D6-4A50-8649-C600099A9539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092BF-1AD3-4EED-B795-F06DF62CC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00056" y="4678018"/>
            <a:ext cx="5281636" cy="6361043"/>
          </a:xfrm>
          <a:custGeom>
            <a:avLst/>
            <a:gdLst>
              <a:gd name="connsiteX0" fmla="*/ 0 w 5281636"/>
              <a:gd name="connsiteY0" fmla="*/ 0 h 6361043"/>
              <a:gd name="connsiteX1" fmla="*/ 5281636 w 5281636"/>
              <a:gd name="connsiteY1" fmla="*/ 0 h 6361043"/>
              <a:gd name="connsiteX2" fmla="*/ 5281636 w 5281636"/>
              <a:gd name="connsiteY2" fmla="*/ 6361043 h 6361043"/>
              <a:gd name="connsiteX3" fmla="*/ 0 w 5281636"/>
              <a:gd name="connsiteY3" fmla="*/ 6361043 h 63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1636" h="6361043">
                <a:moveTo>
                  <a:pt x="0" y="0"/>
                </a:moveTo>
                <a:lnTo>
                  <a:pt x="5281636" y="0"/>
                </a:lnTo>
                <a:lnTo>
                  <a:pt x="5281636" y="6361043"/>
                </a:lnTo>
                <a:lnTo>
                  <a:pt x="0" y="636104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B769ED-0865-45A5-ABE8-9D05C196F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4755" y="3882340"/>
            <a:ext cx="3519577" cy="5856265"/>
          </a:xfrm>
          <a:custGeom>
            <a:avLst/>
            <a:gdLst>
              <a:gd name="connsiteX0" fmla="*/ 0 w 3519577"/>
              <a:gd name="connsiteY0" fmla="*/ 0 h 5856265"/>
              <a:gd name="connsiteX1" fmla="*/ 3519577 w 3519577"/>
              <a:gd name="connsiteY1" fmla="*/ 0 h 5856265"/>
              <a:gd name="connsiteX2" fmla="*/ 3519577 w 3519577"/>
              <a:gd name="connsiteY2" fmla="*/ 5856265 h 5856265"/>
              <a:gd name="connsiteX3" fmla="*/ 0 w 3519577"/>
              <a:gd name="connsiteY3" fmla="*/ 5856265 h 585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577" h="5856265">
                <a:moveTo>
                  <a:pt x="0" y="0"/>
                </a:moveTo>
                <a:lnTo>
                  <a:pt x="3519577" y="0"/>
                </a:lnTo>
                <a:lnTo>
                  <a:pt x="3519577" y="5856265"/>
                </a:lnTo>
                <a:lnTo>
                  <a:pt x="0" y="585626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9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3F1F1D-6D2E-4F08-A2CD-2E7961E092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8121" y="7815531"/>
            <a:ext cx="2907664" cy="1949570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94D55A-ADF5-4403-B482-3A8AFE2E6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67678" y="7815531"/>
            <a:ext cx="2907664" cy="1949570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D939F3-6A44-4BC2-8AC8-68C3030AC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77235" y="7815531"/>
            <a:ext cx="2907665" cy="1949570"/>
          </a:xfrm>
          <a:custGeom>
            <a:avLst/>
            <a:gdLst>
              <a:gd name="connsiteX0" fmla="*/ 0 w 2907665"/>
              <a:gd name="connsiteY0" fmla="*/ 0 h 1949570"/>
              <a:gd name="connsiteX1" fmla="*/ 2907665 w 2907665"/>
              <a:gd name="connsiteY1" fmla="*/ 0 h 1949570"/>
              <a:gd name="connsiteX2" fmla="*/ 2907665 w 2907665"/>
              <a:gd name="connsiteY2" fmla="*/ 1949570 h 1949570"/>
              <a:gd name="connsiteX3" fmla="*/ 0 w 2907665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5" h="1949570">
                <a:moveTo>
                  <a:pt x="0" y="0"/>
                </a:moveTo>
                <a:lnTo>
                  <a:pt x="2907665" y="0"/>
                </a:lnTo>
                <a:lnTo>
                  <a:pt x="2907665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3BE5DC-575D-458A-A462-CB182A312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86792" y="7815531"/>
            <a:ext cx="2907664" cy="1949570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6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F41E6CD-D98C-45A9-B075-D3EFA6065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978" y="3771900"/>
            <a:ext cx="2986087" cy="2986087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DC06CD3-0560-4D25-A9DC-880346B68C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0993" y="3771900"/>
            <a:ext cx="2986087" cy="2986087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7195AAD-4B74-4C98-9F16-45CCBCB6B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14978" y="7072318"/>
            <a:ext cx="2986087" cy="2986087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8F48BFD-378F-4EB9-A268-62E8E22DA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70993" y="7072318"/>
            <a:ext cx="2986087" cy="2986087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71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0"/>
            <a:ext cx="10629901" cy="13716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2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41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32100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68065" y="5920253"/>
            <a:ext cx="2737986" cy="1875494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704031" y="5920253"/>
            <a:ext cx="2737984" cy="1875494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0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6066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99673" y="6991954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9673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42445" y="1552575"/>
            <a:ext cx="10345056" cy="10610851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6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86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358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508537" y="1295399"/>
            <a:ext cx="5314950" cy="110490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332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285" y="2114549"/>
            <a:ext cx="9410700" cy="941070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3185" y="2114549"/>
            <a:ext cx="9410699" cy="941070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3068" y="155257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2448" y="1552574"/>
            <a:ext cx="10381040" cy="10629899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0306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3688" y="6991955"/>
            <a:ext cx="5190519" cy="5190519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7" y="-16887824"/>
            <a:ext cx="21259801" cy="29232224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3335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8950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9859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330768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81676" y="18668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8950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9859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30768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481676" y="7429499"/>
            <a:ext cx="2876550" cy="3143250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1563688" y="1295400"/>
            <a:ext cx="21259800" cy="11049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5150" y="238635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21859" y="238635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5150" y="7186273"/>
            <a:ext cx="4950165" cy="4143375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21859" y="7186273"/>
            <a:ext cx="4950164" cy="4143375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21259800" cy="11049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3688" y="1295400"/>
            <a:ext cx="10629899" cy="110490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3589" y="6858000"/>
            <a:ext cx="5278295" cy="54864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1884" y="1295400"/>
            <a:ext cx="5351604" cy="55626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witter.com/" TargetMode="External"/><Relationship Id="rId4" Type="http://schemas.openxmlformats.org/officeDocument/2006/relationships/hyperlink" Target="https://www.linkedin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hyperlink" Target="https://www.linkedin.com/" TargetMode="Externa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hyperlink" Target="https://twitter.com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hyperlink" Target="https://www.facebook.com/" TargetMode="Externa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hyperlink" Target="https://www.linkedin.com/" TargetMode="Externa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theme" Target="../theme/theme8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hyperlink" Target="https://www.linkedin.com/" TargetMode="External"/><Relationship Id="rId5" Type="http://schemas.openxmlformats.org/officeDocument/2006/relationships/slideLayout" Target="../slideLayouts/slideLayout83.xml"/><Relationship Id="rId1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7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20" r:id="rId2"/>
    <p:sldLayoutId id="214748381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12CBD-AE23-42E3-A693-B2EF35D875E5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2C1E5A-BA23-4E06-8945-CECE0EDC0275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5CB14-A4B1-4412-A7C5-F126381AC96E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id="{499E01FB-D287-4682-B5B4-43BC2B8ACE72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15"/>
            <a:extLst>
              <a:ext uri="{FF2B5EF4-FFF2-40B4-BE49-F238E27FC236}">
                <a16:creationId xmlns:a16="http://schemas.microsoft.com/office/drawing/2014/main" id="{3076B77D-FD27-46C2-9D6C-C351DCF6BB9C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A52BADA1-F809-489E-810F-DA6F2F3BFE7B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>
            <a:off x="17995435" y="1282545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29501" y="12734126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69C2D56-633C-446F-A686-A486196BFAD9}"/>
              </a:ext>
            </a:extLst>
          </p:cNvPr>
          <p:cNvSpPr txBox="1"/>
          <p:nvPr userDrawn="1"/>
        </p:nvSpPr>
        <p:spPr>
          <a:xfrm>
            <a:off x="9999839" y="12640786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 userDrawn="1"/>
        </p:nvGrpSpPr>
        <p:grpSpPr>
          <a:xfrm rot="5400000">
            <a:off x="765545" y="336048"/>
            <a:ext cx="102824" cy="698136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D6EF99-2261-4A33-BFDC-F85D8018D105}"/>
              </a:ext>
            </a:extLst>
          </p:cNvPr>
          <p:cNvGrpSpPr/>
          <p:nvPr userDrawn="1"/>
        </p:nvGrpSpPr>
        <p:grpSpPr>
          <a:xfrm>
            <a:off x="520326" y="12789912"/>
            <a:ext cx="1949785" cy="584775"/>
            <a:chOff x="381362" y="12499958"/>
            <a:chExt cx="2854681" cy="8561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BE2B59-8B4A-4E5D-9555-3FC89304D852}"/>
                </a:ext>
              </a:extLst>
            </p:cNvPr>
            <p:cNvGrpSpPr/>
            <p:nvPr userDrawn="1"/>
          </p:nvGrpSpPr>
          <p:grpSpPr>
            <a:xfrm>
              <a:off x="1373107" y="12499958"/>
              <a:ext cx="871192" cy="856170"/>
              <a:chOff x="381361" y="11864556"/>
              <a:chExt cx="871192" cy="85617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F78A7-4851-488C-8636-F46434A7D00C}"/>
                  </a:ext>
                </a:extLst>
              </p:cNvPr>
              <p:cNvSpPr/>
              <p:nvPr userDrawn="1"/>
            </p:nvSpPr>
            <p:spPr>
              <a:xfrm>
                <a:off x="381361" y="11864556"/>
                <a:ext cx="871192" cy="85617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tx1">
                        <a:lumMod val="25000"/>
                        <a:lumOff val="75000"/>
                      </a:schemeClr>
                    </a:solidFill>
                    <a:latin typeface="Designball-Social-01" pitchFamily="2" charset="0"/>
                  </a:rPr>
                  <a:t>b</a:t>
                </a:r>
              </a:p>
            </p:txBody>
          </p:sp>
          <p:sp>
            <p:nvSpPr>
              <p:cNvPr id="18" name="Rectangle 17">
                <a:hlinkClick r:id="rId5"/>
                <a:extLst>
                  <a:ext uri="{FF2B5EF4-FFF2-40B4-BE49-F238E27FC236}">
                    <a16:creationId xmlns:a16="http://schemas.microsoft.com/office/drawing/2014/main" id="{FB2E8F8A-90DB-4F91-8F4F-B8DEB8A1B15E}"/>
                  </a:ext>
                </a:extLst>
              </p:cNvPr>
              <p:cNvSpPr/>
              <p:nvPr userDrawn="1"/>
            </p:nvSpPr>
            <p:spPr>
              <a:xfrm>
                <a:off x="650477" y="12075298"/>
                <a:ext cx="332961" cy="443947"/>
              </a:xfrm>
              <a:prstGeom prst="rect">
                <a:avLst/>
              </a:prstGeom>
              <a:solidFill>
                <a:schemeClr val="bg2">
                  <a:alpha val="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25000"/>
                      <a:lumOff val="7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1E27D6-044C-4076-8195-DA9025F4A7B1}"/>
                </a:ext>
              </a:extLst>
            </p:cNvPr>
            <p:cNvGrpSpPr/>
            <p:nvPr userDrawn="1"/>
          </p:nvGrpSpPr>
          <p:grpSpPr>
            <a:xfrm>
              <a:off x="2364851" y="12499958"/>
              <a:ext cx="871192" cy="856170"/>
              <a:chOff x="381361" y="11229154"/>
              <a:chExt cx="871192" cy="8561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0ADE3C-7418-43C2-BA3C-6E4E35968B67}"/>
                  </a:ext>
                </a:extLst>
              </p:cNvPr>
              <p:cNvSpPr/>
              <p:nvPr userDrawn="1"/>
            </p:nvSpPr>
            <p:spPr>
              <a:xfrm>
                <a:off x="381361" y="11229154"/>
                <a:ext cx="871192" cy="85617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tx1">
                        <a:lumMod val="25000"/>
                        <a:lumOff val="75000"/>
                      </a:schemeClr>
                    </a:solidFill>
                    <a:latin typeface="Designball-Social-01" pitchFamily="2" charset="0"/>
                  </a:rPr>
                  <a:t>C</a:t>
                </a:r>
              </a:p>
            </p:txBody>
          </p:sp>
          <p:sp>
            <p:nvSpPr>
              <p:cNvPr id="19" name="Rectangle 18">
                <a:hlinkClick r:id="rId6"/>
                <a:extLst>
                  <a:ext uri="{FF2B5EF4-FFF2-40B4-BE49-F238E27FC236}">
                    <a16:creationId xmlns:a16="http://schemas.microsoft.com/office/drawing/2014/main" id="{84ED7DF4-489F-425D-A6A4-5197C912843C}"/>
                  </a:ext>
                </a:extLst>
              </p:cNvPr>
              <p:cNvSpPr/>
              <p:nvPr userDrawn="1"/>
            </p:nvSpPr>
            <p:spPr>
              <a:xfrm>
                <a:off x="650477" y="11444528"/>
                <a:ext cx="332961" cy="443947"/>
              </a:xfrm>
              <a:prstGeom prst="rect">
                <a:avLst/>
              </a:prstGeom>
              <a:solidFill>
                <a:schemeClr val="bg2">
                  <a:alpha val="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25000"/>
                      <a:lumOff val="75000"/>
                    </a:schemeClr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BC24665-6714-4317-BBEC-C0E62FD3FDE3}"/>
                </a:ext>
              </a:extLst>
            </p:cNvPr>
            <p:cNvGrpSpPr/>
            <p:nvPr userDrawn="1"/>
          </p:nvGrpSpPr>
          <p:grpSpPr>
            <a:xfrm>
              <a:off x="381362" y="12499958"/>
              <a:ext cx="871192" cy="856170"/>
              <a:chOff x="381362" y="12499959"/>
              <a:chExt cx="871192" cy="8561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5DFFED-3D42-43F3-9722-028625CC3B3B}"/>
                  </a:ext>
                </a:extLst>
              </p:cNvPr>
              <p:cNvSpPr/>
              <p:nvPr userDrawn="1"/>
            </p:nvSpPr>
            <p:spPr>
              <a:xfrm>
                <a:off x="381362" y="12499959"/>
                <a:ext cx="871192" cy="856170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tx1">
                        <a:lumMod val="25000"/>
                        <a:lumOff val="75000"/>
                      </a:schemeClr>
                    </a:solidFill>
                    <a:latin typeface="Designball-Social-01" pitchFamily="2" charset="0"/>
                  </a:rPr>
                  <a:t>c</a:t>
                </a:r>
              </a:p>
            </p:txBody>
          </p:sp>
          <p:sp>
            <p:nvSpPr>
              <p:cNvPr id="20" name="Rectangle 19">
                <a:hlinkClick r:id="rId7"/>
                <a:extLst>
                  <a:ext uri="{FF2B5EF4-FFF2-40B4-BE49-F238E27FC236}">
                    <a16:creationId xmlns:a16="http://schemas.microsoft.com/office/drawing/2014/main" id="{21293EB2-A110-4B89-B307-ADCAD1938FBD}"/>
                  </a:ext>
                </a:extLst>
              </p:cNvPr>
              <p:cNvSpPr/>
              <p:nvPr userDrawn="1"/>
            </p:nvSpPr>
            <p:spPr>
              <a:xfrm>
                <a:off x="650477" y="12706070"/>
                <a:ext cx="332961" cy="443947"/>
              </a:xfrm>
              <a:prstGeom prst="rect">
                <a:avLst/>
              </a:prstGeom>
              <a:solidFill>
                <a:schemeClr val="bg2">
                  <a:alpha val="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>
                      <a:lumMod val="25000"/>
                      <a:lumOff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1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6" r:id="rId2"/>
    <p:sldLayoutId id="2147483827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>
            <a:off x="17995435" y="487677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29501" y="396352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69C2D56-633C-446F-A686-A486196BFAD9}"/>
              </a:ext>
            </a:extLst>
          </p:cNvPr>
          <p:cNvSpPr txBox="1"/>
          <p:nvPr userDrawn="1"/>
        </p:nvSpPr>
        <p:spPr>
          <a:xfrm>
            <a:off x="9999839" y="303012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 userDrawn="1"/>
        </p:nvGrpSpPr>
        <p:grpSpPr>
          <a:xfrm rot="5400000">
            <a:off x="765545" y="12647318"/>
            <a:ext cx="102824" cy="698136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57D73C-8126-4C12-BB06-B52704C1E4DD}"/>
              </a:ext>
            </a:extLst>
          </p:cNvPr>
          <p:cNvSpPr/>
          <p:nvPr userDrawn="1"/>
        </p:nvSpPr>
        <p:spPr>
          <a:xfrm>
            <a:off x="1197701" y="37581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14EA5636-0136-41F0-9397-EDDDA9C1874F}"/>
              </a:ext>
            </a:extLst>
          </p:cNvPr>
          <p:cNvSpPr/>
          <p:nvPr userDrawn="1"/>
        </p:nvSpPr>
        <p:spPr>
          <a:xfrm>
            <a:off x="1381511" y="519754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C7863F-8B0A-4FAF-87BC-9CA2BC0E52DB}"/>
              </a:ext>
            </a:extLst>
          </p:cNvPr>
          <p:cNvSpPr/>
          <p:nvPr userDrawn="1"/>
        </p:nvSpPr>
        <p:spPr>
          <a:xfrm>
            <a:off x="1875075" y="37581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4"/>
            <a:extLst>
              <a:ext uri="{FF2B5EF4-FFF2-40B4-BE49-F238E27FC236}">
                <a16:creationId xmlns:a16="http://schemas.microsoft.com/office/drawing/2014/main" id="{D5626DBA-ED92-4F93-9D61-1DD1166A99CA}"/>
              </a:ext>
            </a:extLst>
          </p:cNvPr>
          <p:cNvSpPr/>
          <p:nvPr userDrawn="1"/>
        </p:nvSpPr>
        <p:spPr>
          <a:xfrm>
            <a:off x="2058885" y="522917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C61CFF-AF94-4C15-B324-D8B0FC590A61}"/>
              </a:ext>
            </a:extLst>
          </p:cNvPr>
          <p:cNvSpPr/>
          <p:nvPr userDrawn="1"/>
        </p:nvSpPr>
        <p:spPr>
          <a:xfrm>
            <a:off x="520326" y="37581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id="{5D08FE61-6B88-4939-88E2-484AD9D101F7}"/>
              </a:ext>
            </a:extLst>
          </p:cNvPr>
          <p:cNvSpPr/>
          <p:nvPr userDrawn="1"/>
        </p:nvSpPr>
        <p:spPr>
          <a:xfrm>
            <a:off x="704135" y="516590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path path="circle">
                    <a:fillToRect l="100000" t="100000"/>
                  </a:path>
                </a:gra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62E27-1EE7-46EB-8658-697E45DDED28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C6D63-4CBB-46D1-A2BF-67C4FB93FD9E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B1C264-B6AF-4599-9E79-44476CB296DC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6"/>
            <a:extLst>
              <a:ext uri="{FF2B5EF4-FFF2-40B4-BE49-F238E27FC236}">
                <a16:creationId xmlns:a16="http://schemas.microsoft.com/office/drawing/2014/main" id="{11F06F7A-CC92-4E47-B5AB-1F05826A7131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7"/>
            <a:extLst>
              <a:ext uri="{FF2B5EF4-FFF2-40B4-BE49-F238E27FC236}">
                <a16:creationId xmlns:a16="http://schemas.microsoft.com/office/drawing/2014/main" id="{D5F34549-D713-482A-B0E4-C964E4BDB659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8"/>
            <a:extLst>
              <a:ext uri="{FF2B5EF4-FFF2-40B4-BE49-F238E27FC236}">
                <a16:creationId xmlns:a16="http://schemas.microsoft.com/office/drawing/2014/main" id="{3834A304-8DB7-4267-BED2-2A07941AF697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>
            <a:off x="17995435" y="1282545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29501" y="12734126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69C2D56-633C-446F-A686-A486196BFAD9}"/>
              </a:ext>
            </a:extLst>
          </p:cNvPr>
          <p:cNvSpPr txBox="1"/>
          <p:nvPr userDrawn="1"/>
        </p:nvSpPr>
        <p:spPr>
          <a:xfrm>
            <a:off x="9999839" y="12640786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path path="circle">
                    <a:fillToRect l="100000" t="100000"/>
                  </a:path>
                </a:gra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Massive X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 userDrawn="1"/>
        </p:nvGrpSpPr>
        <p:grpSpPr>
          <a:xfrm rot="5400000">
            <a:off x="765545" y="336048"/>
            <a:ext cx="102824" cy="698136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BD269-8B51-468B-8DF8-F86913E36ED9}"/>
              </a:ext>
            </a:extLst>
          </p:cNvPr>
          <p:cNvSpPr/>
          <p:nvPr userDrawn="1"/>
        </p:nvSpPr>
        <p:spPr>
          <a:xfrm>
            <a:off x="1197701" y="12789908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99CAC161-49A1-4752-9751-7CCA2D801BC2}"/>
              </a:ext>
            </a:extLst>
          </p:cNvPr>
          <p:cNvSpPr/>
          <p:nvPr userDrawn="1"/>
        </p:nvSpPr>
        <p:spPr>
          <a:xfrm>
            <a:off x="1381511" y="12933848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4CA2F0-EC69-4BFF-8884-C9A313C138D7}"/>
              </a:ext>
            </a:extLst>
          </p:cNvPr>
          <p:cNvSpPr/>
          <p:nvPr userDrawn="1"/>
        </p:nvSpPr>
        <p:spPr>
          <a:xfrm>
            <a:off x="1875075" y="12789908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E6A95BB-E8EC-4884-A779-447FDD2E8A7A}"/>
              </a:ext>
            </a:extLst>
          </p:cNvPr>
          <p:cNvSpPr/>
          <p:nvPr userDrawn="1"/>
        </p:nvSpPr>
        <p:spPr>
          <a:xfrm>
            <a:off x="2058885" y="12937011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D5E6AD-B7F0-41C2-BB6B-B5C21E2AFEBC}"/>
              </a:ext>
            </a:extLst>
          </p:cNvPr>
          <p:cNvSpPr/>
          <p:nvPr userDrawn="1"/>
        </p:nvSpPr>
        <p:spPr>
          <a:xfrm>
            <a:off x="520326" y="12789908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id="{C7752912-03EE-41B9-AE87-EBC831094AD1}"/>
              </a:ext>
            </a:extLst>
          </p:cNvPr>
          <p:cNvSpPr/>
          <p:nvPr userDrawn="1"/>
        </p:nvSpPr>
        <p:spPr>
          <a:xfrm>
            <a:off x="704135" y="12930684"/>
            <a:ext cx="227417" cy="30322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380AAD-F2FA-45C0-8E9A-7EB16B1B4A98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E36DE-0EA9-473F-94B8-3B3465E3D61C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86FDB-D6AF-440D-A40E-CCF5CADEF9E6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20"/>
            <a:extLst>
              <a:ext uri="{FF2B5EF4-FFF2-40B4-BE49-F238E27FC236}">
                <a16:creationId xmlns:a16="http://schemas.microsoft.com/office/drawing/2014/main" id="{021A4BD3-DB22-452B-AA16-E0FB725A3A15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21"/>
            <a:extLst>
              <a:ext uri="{FF2B5EF4-FFF2-40B4-BE49-F238E27FC236}">
                <a16:creationId xmlns:a16="http://schemas.microsoft.com/office/drawing/2014/main" id="{D59A1D9A-1868-436E-88A5-596BB8E90D15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22"/>
            <a:extLst>
              <a:ext uri="{FF2B5EF4-FFF2-40B4-BE49-F238E27FC236}">
                <a16:creationId xmlns:a16="http://schemas.microsoft.com/office/drawing/2014/main" id="{165F9169-AF2C-4EAF-B70B-7EF599DBD92E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7" r:id="rId2"/>
    <p:sldLayoutId id="2147483855" r:id="rId3"/>
    <p:sldLayoutId id="2147483856" r:id="rId4"/>
    <p:sldLayoutId id="2147483854" r:id="rId5"/>
    <p:sldLayoutId id="2147483853" r:id="rId6"/>
    <p:sldLayoutId id="2147483851" r:id="rId7"/>
    <p:sldLayoutId id="2147483852" r:id="rId8"/>
    <p:sldLayoutId id="2147483850" r:id="rId9"/>
    <p:sldLayoutId id="2147483849" r:id="rId10"/>
    <p:sldLayoutId id="2147483839" r:id="rId11"/>
    <p:sldLayoutId id="2147483840" r:id="rId12"/>
    <p:sldLayoutId id="2147483841" r:id="rId13"/>
    <p:sldLayoutId id="2147483842" r:id="rId14"/>
    <p:sldLayoutId id="2147483844" r:id="rId15"/>
    <p:sldLayoutId id="2147483845" r:id="rId16"/>
    <p:sldLayoutId id="2147483847" r:id="rId17"/>
    <p:sldLayoutId id="2147483848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tx1"/>
                </a:solidFill>
              </a:rPr>
              <a:t> presentation to </a:t>
            </a:r>
            <a:r>
              <a:rPr lang="en-US" sz="2000" b="0">
                <a:solidFill>
                  <a:schemeClr val="tx1"/>
                </a:solidFill>
              </a:rPr>
              <a:t>DesignBall</a:t>
            </a:r>
            <a:r>
              <a:rPr lang="en-US" sz="2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CD4B45-DE3A-4B59-B7B6-590FD82FF4A1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BF76F-A5BF-4FE4-9E19-DA0FF8895EED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E2F99E-EA47-4EDD-93A2-372AC98AA753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4"/>
            <a:extLst>
              <a:ext uri="{FF2B5EF4-FFF2-40B4-BE49-F238E27FC236}">
                <a16:creationId xmlns:a16="http://schemas.microsoft.com/office/drawing/2014/main" id="{61879EAB-5510-45EA-94E8-D6702DDFAC68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15"/>
            <a:extLst>
              <a:ext uri="{FF2B5EF4-FFF2-40B4-BE49-F238E27FC236}">
                <a16:creationId xmlns:a16="http://schemas.microsoft.com/office/drawing/2014/main" id="{5F69DC0E-BECB-44BD-A20E-C6DB8AFECEC3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16"/>
            <a:extLst>
              <a:ext uri="{FF2B5EF4-FFF2-40B4-BE49-F238E27FC236}">
                <a16:creationId xmlns:a16="http://schemas.microsoft.com/office/drawing/2014/main" id="{2574C812-3D29-4BC5-AAD6-F4BB2A2EFDD2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ght Blue">
            <a:extLst>
              <a:ext uri="{FF2B5EF4-FFF2-40B4-BE49-F238E27FC236}">
                <a16:creationId xmlns:a16="http://schemas.microsoft.com/office/drawing/2014/main" id="{D388DFEE-482F-430F-8764-822541B3C711}"/>
              </a:ext>
            </a:extLst>
          </p:cNvPr>
          <p:cNvSpPr/>
          <p:nvPr/>
        </p:nvSpPr>
        <p:spPr>
          <a:xfrm rot="11700000">
            <a:off x="-9089865" y="167822"/>
            <a:ext cx="31922598" cy="21416690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Pink Purple">
            <a:extLst>
              <a:ext uri="{FF2B5EF4-FFF2-40B4-BE49-F238E27FC236}">
                <a16:creationId xmlns:a16="http://schemas.microsoft.com/office/drawing/2014/main" id="{FBBAE8E4-5822-4697-9CB0-416C2285D412}"/>
              </a:ext>
            </a:extLst>
          </p:cNvPr>
          <p:cNvSpPr/>
          <p:nvPr/>
        </p:nvSpPr>
        <p:spPr>
          <a:xfrm rot="900000">
            <a:off x="-4017610" y="-8193034"/>
            <a:ext cx="21010204" cy="18788207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urple">
            <a:extLst>
              <a:ext uri="{FF2B5EF4-FFF2-40B4-BE49-F238E27FC236}">
                <a16:creationId xmlns:a16="http://schemas.microsoft.com/office/drawing/2014/main" id="{BE8684E9-46AD-4F7B-B7A2-C0E291C667C5}"/>
              </a:ext>
            </a:extLst>
          </p:cNvPr>
          <p:cNvSpPr/>
          <p:nvPr/>
        </p:nvSpPr>
        <p:spPr>
          <a:xfrm rot="15300000">
            <a:off x="2416400" y="-9343195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Pink">
            <a:extLst>
              <a:ext uri="{FF2B5EF4-FFF2-40B4-BE49-F238E27FC236}">
                <a16:creationId xmlns:a16="http://schemas.microsoft.com/office/drawing/2014/main" id="{A0C126FD-D78B-4C2F-97BE-020A3C75E44A}"/>
              </a:ext>
            </a:extLst>
          </p:cNvPr>
          <p:cNvSpPr/>
          <p:nvPr/>
        </p:nvSpPr>
        <p:spPr>
          <a:xfrm rot="9000000">
            <a:off x="570497" y="-5092368"/>
            <a:ext cx="17079431" cy="152731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Light Blue">
            <a:extLst>
              <a:ext uri="{FF2B5EF4-FFF2-40B4-BE49-F238E27FC236}">
                <a16:creationId xmlns:a16="http://schemas.microsoft.com/office/drawing/2014/main" id="{251649C5-3386-4361-95CE-44792724EF40}"/>
              </a:ext>
            </a:extLst>
          </p:cNvPr>
          <p:cNvSpPr/>
          <p:nvPr/>
        </p:nvSpPr>
        <p:spPr>
          <a:xfrm rot="15300000">
            <a:off x="7329252" y="-6563623"/>
            <a:ext cx="30017871" cy="2684324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5CC2B-ED72-45C7-BF0A-B092A979472E}"/>
              </a:ext>
            </a:extLst>
          </p:cNvPr>
          <p:cNvSpPr txBox="1"/>
          <p:nvPr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9C493A-C0C5-433E-B0C9-73E5F353A3AD}"/>
              </a:ext>
            </a:extLst>
          </p:cNvPr>
          <p:cNvSpPr/>
          <p:nvPr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5DFE2E-B2E5-466B-B1CC-C85DE1401518}"/>
              </a:ext>
            </a:extLst>
          </p:cNvPr>
          <p:cNvSpPr/>
          <p:nvPr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24D81-6663-4CF8-857E-F1F0413B3577}"/>
              </a:ext>
            </a:extLst>
          </p:cNvPr>
          <p:cNvSpPr/>
          <p:nvPr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4A38E2-E1FF-4879-9C32-610C884B2151}"/>
              </a:ext>
            </a:extLst>
          </p:cNvPr>
          <p:cNvSpPr txBox="1"/>
          <p:nvPr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DEAE338-FF37-4E7C-8B4D-BAA7F448833A}"/>
              </a:ext>
            </a:extLst>
          </p:cNvPr>
          <p:cNvSpPr txBox="1">
            <a:spLocks/>
          </p:cNvSpPr>
          <p:nvPr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06A69E-53AD-46AF-A042-1385A0A2C7C9}"/>
              </a:ext>
            </a:extLst>
          </p:cNvPr>
          <p:cNvSpPr/>
          <p:nvPr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1F6FD3-046A-46E9-806A-982491CEF97B}"/>
              </a:ext>
            </a:extLst>
          </p:cNvPr>
          <p:cNvSpPr/>
          <p:nvPr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B572A6-8252-4362-A92A-A5914D19083C}"/>
              </a:ext>
            </a:extLst>
          </p:cNvPr>
          <p:cNvSpPr/>
          <p:nvPr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5" name="Rectangle 34">
            <a:hlinkClick r:id="rId36"/>
            <a:extLst>
              <a:ext uri="{FF2B5EF4-FFF2-40B4-BE49-F238E27FC236}">
                <a16:creationId xmlns:a16="http://schemas.microsoft.com/office/drawing/2014/main" id="{23516ED8-C2E9-4940-9CD5-0E0111C5BDA5}"/>
              </a:ext>
            </a:extLst>
          </p:cNvPr>
          <p:cNvSpPr/>
          <p:nvPr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6" name="Rectangle 35">
            <a:hlinkClick r:id="rId37"/>
            <a:extLst>
              <a:ext uri="{FF2B5EF4-FFF2-40B4-BE49-F238E27FC236}">
                <a16:creationId xmlns:a16="http://schemas.microsoft.com/office/drawing/2014/main" id="{0C0F2FE4-6CE1-4165-A993-7F1137B30860}"/>
              </a:ext>
            </a:extLst>
          </p:cNvPr>
          <p:cNvSpPr/>
          <p:nvPr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7" name="Rectangle 36">
            <a:hlinkClick r:id="rId38"/>
            <a:extLst>
              <a:ext uri="{FF2B5EF4-FFF2-40B4-BE49-F238E27FC236}">
                <a16:creationId xmlns:a16="http://schemas.microsoft.com/office/drawing/2014/main" id="{5156BAD8-9280-44B5-9AAB-5A16557A4546}"/>
              </a:ext>
            </a:extLst>
          </p:cNvPr>
          <p:cNvSpPr/>
          <p:nvPr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924" r:id="rId2"/>
    <p:sldLayoutId id="2147483925" r:id="rId3"/>
    <p:sldLayoutId id="2147483935" r:id="rId4"/>
    <p:sldLayoutId id="2147483933" r:id="rId5"/>
    <p:sldLayoutId id="2147483934" r:id="rId6"/>
    <p:sldLayoutId id="2147483932" r:id="rId7"/>
    <p:sldLayoutId id="2147483931" r:id="rId8"/>
    <p:sldLayoutId id="2147483930" r:id="rId9"/>
    <p:sldLayoutId id="2147483929" r:id="rId10"/>
    <p:sldLayoutId id="2147483928" r:id="rId11"/>
    <p:sldLayoutId id="2147483927" r:id="rId12"/>
    <p:sldLayoutId id="2147483926" r:id="rId13"/>
    <p:sldLayoutId id="2147483923" r:id="rId14"/>
    <p:sldLayoutId id="2147483922" r:id="rId15"/>
    <p:sldLayoutId id="2147483921" r:id="rId16"/>
    <p:sldLayoutId id="2147483920" r:id="rId17"/>
    <p:sldLayoutId id="2147483919" r:id="rId18"/>
    <p:sldLayoutId id="2147483918" r:id="rId19"/>
    <p:sldLayoutId id="2147483886" r:id="rId20"/>
    <p:sldLayoutId id="2147483887" r:id="rId21"/>
    <p:sldLayoutId id="2147483888" r:id="rId22"/>
    <p:sldLayoutId id="2147483916" r:id="rId23"/>
    <p:sldLayoutId id="2147483917" r:id="rId24"/>
    <p:sldLayoutId id="2147483915" r:id="rId25"/>
    <p:sldLayoutId id="2147483912" r:id="rId26"/>
    <p:sldLayoutId id="2147483913" r:id="rId27"/>
    <p:sldLayoutId id="2147483911" r:id="rId28"/>
    <p:sldLayoutId id="2147483909" r:id="rId29"/>
    <p:sldLayoutId id="2147483910" r:id="rId30"/>
    <p:sldLayoutId id="2147483890" r:id="rId31"/>
    <p:sldLayoutId id="2147483889" r:id="rId32"/>
    <p:sldLayoutId id="2147483885" r:id="rId33"/>
    <p:sldLayoutId id="2147483996" r:id="rId3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  <p15:guide id="7">
          <p15:clr>
            <a:srgbClr val="FFFFFF"/>
          </p15:clr>
        </p15:guide>
        <p15:guide id="8" pos="15362">
          <p15:clr>
            <a:srgbClr val="FFFFFF"/>
          </p15:clr>
        </p15:guide>
        <p15:guide id="9" orient="horz">
          <p15:clr>
            <a:srgbClr val="FFFFFF"/>
          </p15:clr>
        </p15:guide>
        <p15:guide id="10" orient="horz" pos="8640">
          <p15:clr>
            <a:srgbClr val="FFFFFF"/>
          </p15:clr>
        </p15:guide>
        <p15:guide id="11" pos="4321">
          <p15:clr>
            <a:srgbClr val="F26B43"/>
          </p15:clr>
        </p15:guide>
        <p15:guide id="12" pos="1104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3E8B302-B017-444A-B3D5-F4C8628543FA}"/>
              </a:ext>
            </a:extLst>
          </p:cNvPr>
          <p:cNvSpPr/>
          <p:nvPr userDrawn="1"/>
        </p:nvSpPr>
        <p:spPr>
          <a:xfrm>
            <a:off x="2536165" y="-5045016"/>
            <a:ext cx="23446598" cy="23446598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7EE743-E8C9-4463-A5FC-98F1272297C3}"/>
              </a:ext>
            </a:extLst>
          </p:cNvPr>
          <p:cNvSpPr/>
          <p:nvPr userDrawn="1"/>
        </p:nvSpPr>
        <p:spPr>
          <a:xfrm>
            <a:off x="5952228" y="1295400"/>
            <a:ext cx="10765766" cy="10765766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alpha val="54000"/>
                  <a:lumMod val="36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5054C8-2FB0-4FEC-9C26-B91F11C9834F}"/>
              </a:ext>
            </a:extLst>
          </p:cNvPr>
          <p:cNvSpPr/>
          <p:nvPr userDrawn="1"/>
        </p:nvSpPr>
        <p:spPr>
          <a:xfrm>
            <a:off x="1155940" y="1502434"/>
            <a:ext cx="12922369" cy="12922369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199E7C-02C1-4186-8D9C-F3C0EAA94370}"/>
              </a:ext>
            </a:extLst>
          </p:cNvPr>
          <p:cNvSpPr/>
          <p:nvPr userDrawn="1"/>
        </p:nvSpPr>
        <p:spPr>
          <a:xfrm>
            <a:off x="9825487" y="1994139"/>
            <a:ext cx="12430664" cy="12430664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580258-24DA-435B-90AF-A336B13988E2}"/>
              </a:ext>
            </a:extLst>
          </p:cNvPr>
          <p:cNvSpPr/>
          <p:nvPr userDrawn="1"/>
        </p:nvSpPr>
        <p:spPr>
          <a:xfrm>
            <a:off x="-4766095" y="-4423916"/>
            <a:ext cx="21729939" cy="21729939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>
                  <a:lumMod val="75000"/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4A38E2-E1FF-4879-9C32-610C884B2151}"/>
              </a:ext>
            </a:extLst>
          </p:cNvPr>
          <p:cNvSpPr txBox="1"/>
          <p:nvPr userDrawn="1"/>
        </p:nvSpPr>
        <p:spPr>
          <a:xfrm rot="16200000">
            <a:off x="21192101" y="5902011"/>
            <a:ext cx="482805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2000">
                <a:solidFill>
                  <a:schemeClr val="bg1"/>
                </a:solidFill>
              </a:rPr>
              <a:t> presentation to </a:t>
            </a:r>
            <a:r>
              <a:rPr lang="en-US" sz="2000" b="0">
                <a:solidFill>
                  <a:schemeClr val="bg1"/>
                </a:solidFill>
              </a:rPr>
              <a:t>DesignBall</a:t>
            </a:r>
            <a:r>
              <a:rPr lang="en-US" sz="2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5CC2B-ED72-45C7-BF0A-B092A979472E}"/>
              </a:ext>
            </a:extLst>
          </p:cNvPr>
          <p:cNvSpPr txBox="1"/>
          <p:nvPr userDrawn="1"/>
        </p:nvSpPr>
        <p:spPr>
          <a:xfrm rot="16200000">
            <a:off x="-1412698" y="6473280"/>
            <a:ext cx="4387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9C493A-C0C5-433E-B0C9-73E5F353A3AD}"/>
              </a:ext>
            </a:extLst>
          </p:cNvPr>
          <p:cNvSpPr/>
          <p:nvPr userDrawn="1"/>
        </p:nvSpPr>
        <p:spPr>
          <a:xfrm>
            <a:off x="729638" y="739163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5DFE2E-B2E5-466B-B1CC-C85DE1401518}"/>
              </a:ext>
            </a:extLst>
          </p:cNvPr>
          <p:cNvSpPr/>
          <p:nvPr userDrawn="1"/>
        </p:nvSpPr>
        <p:spPr>
          <a:xfrm>
            <a:off x="729638" y="1036819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24D81-6663-4CF8-857E-F1F0413B3577}"/>
              </a:ext>
            </a:extLst>
          </p:cNvPr>
          <p:cNvSpPr/>
          <p:nvPr userDrawn="1"/>
        </p:nvSpPr>
        <p:spPr>
          <a:xfrm>
            <a:off x="729638" y="1334475"/>
            <a:ext cx="102824" cy="102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DEAE338-FF37-4E7C-8B4D-BAA7F448833A}"/>
              </a:ext>
            </a:extLst>
          </p:cNvPr>
          <p:cNvSpPr txBox="1">
            <a:spLocks/>
          </p:cNvSpPr>
          <p:nvPr userDrawn="1"/>
        </p:nvSpPr>
        <p:spPr>
          <a:xfrm>
            <a:off x="23408916" y="8877743"/>
            <a:ext cx="324565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F2EDF-3097-4F18-875A-24ED93F1F8F7}"/>
              </a:ext>
            </a:extLst>
          </p:cNvPr>
          <p:cNvSpPr/>
          <p:nvPr userDrawn="1"/>
        </p:nvSpPr>
        <p:spPr>
          <a:xfrm>
            <a:off x="519440" y="12000254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F9B149-4C49-4902-A6C0-A0377778D17E}"/>
              </a:ext>
            </a:extLst>
          </p:cNvPr>
          <p:cNvSpPr/>
          <p:nvPr userDrawn="1"/>
        </p:nvSpPr>
        <p:spPr>
          <a:xfrm>
            <a:off x="519440" y="11364852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3BBA1E-396F-493A-BFCD-61974646C78C}"/>
              </a:ext>
            </a:extLst>
          </p:cNvPr>
          <p:cNvSpPr/>
          <p:nvPr userDrawn="1"/>
        </p:nvSpPr>
        <p:spPr>
          <a:xfrm>
            <a:off x="519441" y="12635657"/>
            <a:ext cx="59503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39" name="Rectangle 38">
            <a:hlinkClick r:id="rId10"/>
            <a:extLst>
              <a:ext uri="{FF2B5EF4-FFF2-40B4-BE49-F238E27FC236}">
                <a16:creationId xmlns:a16="http://schemas.microsoft.com/office/drawing/2014/main" id="{D54BDED4-0EE4-42F8-BB4E-20830B8326BE}"/>
              </a:ext>
            </a:extLst>
          </p:cNvPr>
          <p:cNvSpPr/>
          <p:nvPr userDrawn="1"/>
        </p:nvSpPr>
        <p:spPr>
          <a:xfrm>
            <a:off x="650477" y="1207529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11"/>
            <a:extLst>
              <a:ext uri="{FF2B5EF4-FFF2-40B4-BE49-F238E27FC236}">
                <a16:creationId xmlns:a16="http://schemas.microsoft.com/office/drawing/2014/main" id="{BA32EFD7-6328-4D67-9E82-B0AE173EA60B}"/>
              </a:ext>
            </a:extLst>
          </p:cNvPr>
          <p:cNvSpPr/>
          <p:nvPr userDrawn="1"/>
        </p:nvSpPr>
        <p:spPr>
          <a:xfrm>
            <a:off x="650477" y="11444528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Rectangle 40">
            <a:hlinkClick r:id="rId12"/>
            <a:extLst>
              <a:ext uri="{FF2B5EF4-FFF2-40B4-BE49-F238E27FC236}">
                <a16:creationId xmlns:a16="http://schemas.microsoft.com/office/drawing/2014/main" id="{303FACB0-EF37-4261-BA59-7F6A1E3B7D4F}"/>
              </a:ext>
            </a:extLst>
          </p:cNvPr>
          <p:cNvSpPr/>
          <p:nvPr userDrawn="1"/>
        </p:nvSpPr>
        <p:spPr>
          <a:xfrm>
            <a:off x="650477" y="12706070"/>
            <a:ext cx="332961" cy="443947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999" r:id="rId5"/>
    <p:sldLayoutId id="2147484001" r:id="rId6"/>
    <p:sldLayoutId id="2147484003" r:id="rId7"/>
    <p:sldLayoutId id="2147484004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9000" decel="43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29000" decel="43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3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29000" decel="43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29000" decel="43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3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29000" decel="43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4" dur="405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33" grpId="1" animBg="1"/>
      <p:bldP spid="34" grpId="1" animBg="1"/>
      <p:bldP spid="35" grpId="1" animBg="1"/>
      <p:bldP spid="36" grpId="1" animBg="1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908A2A8-FACB-41E9-93BD-EB0B130185CD}"/>
              </a:ext>
            </a:extLst>
          </p:cNvPr>
          <p:cNvSpPr/>
          <p:nvPr/>
        </p:nvSpPr>
        <p:spPr>
          <a:xfrm>
            <a:off x="2536165" y="-5045016"/>
            <a:ext cx="23446598" cy="23446598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6ED6C-D4B9-45DD-9F4A-7F0D977507FB}"/>
              </a:ext>
            </a:extLst>
          </p:cNvPr>
          <p:cNvSpPr/>
          <p:nvPr/>
        </p:nvSpPr>
        <p:spPr>
          <a:xfrm>
            <a:off x="5952228" y="1295400"/>
            <a:ext cx="10765766" cy="10765766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alpha val="54000"/>
                  <a:lumMod val="36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50BD8C-6A29-4EA7-AC76-831A6C5B54E8}"/>
              </a:ext>
            </a:extLst>
          </p:cNvPr>
          <p:cNvSpPr/>
          <p:nvPr/>
        </p:nvSpPr>
        <p:spPr>
          <a:xfrm>
            <a:off x="1155940" y="1502434"/>
            <a:ext cx="12922369" cy="12922369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67B81-FE11-4163-9C51-525D6060E636}"/>
              </a:ext>
            </a:extLst>
          </p:cNvPr>
          <p:cNvSpPr/>
          <p:nvPr/>
        </p:nvSpPr>
        <p:spPr>
          <a:xfrm>
            <a:off x="9825487" y="1994139"/>
            <a:ext cx="12430664" cy="12430664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7F512B-14A1-498B-B67E-388CE95C5D52}"/>
              </a:ext>
            </a:extLst>
          </p:cNvPr>
          <p:cNvSpPr/>
          <p:nvPr/>
        </p:nvSpPr>
        <p:spPr>
          <a:xfrm>
            <a:off x="-4766095" y="-4423916"/>
            <a:ext cx="21729939" cy="21729939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>
                  <a:lumMod val="75000"/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gradFill>
            <a:gsLst>
              <a:gs pos="100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CCF5A-7DB7-4A4B-B0FF-622DE6DAE190}"/>
              </a:ext>
            </a:extLst>
          </p:cNvPr>
          <p:cNvSpPr txBox="1"/>
          <p:nvPr/>
        </p:nvSpPr>
        <p:spPr>
          <a:xfrm>
            <a:off x="2547651" y="1628973"/>
            <a:ext cx="4440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4400" b="1" noProof="0" dirty="0">
                <a:solidFill>
                  <a:srgbClr val="D8E2FF"/>
                </a:solidFill>
                <a:latin typeface="Century Gothic"/>
              </a:rPr>
              <a:t>ГОРИЗОНТ 2100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833469-A99C-4AF0-A25C-CA75CE370CA8}"/>
              </a:ext>
            </a:extLst>
          </p:cNvPr>
          <p:cNvSpPr>
            <a:spLocks noEditPoints="1"/>
          </p:cNvSpPr>
          <p:nvPr/>
        </p:nvSpPr>
        <p:spPr bwMode="auto">
          <a:xfrm>
            <a:off x="7172602" y="1502434"/>
            <a:ext cx="938077" cy="95470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EB2501D-1598-A2FE-9EF3-F8A0983A8BCF}"/>
              </a:ext>
            </a:extLst>
          </p:cNvPr>
          <p:cNvGrpSpPr/>
          <p:nvPr/>
        </p:nvGrpSpPr>
        <p:grpSpPr>
          <a:xfrm>
            <a:off x="14885778" y="1182697"/>
            <a:ext cx="8066309" cy="830997"/>
            <a:chOff x="13735417" y="1308509"/>
            <a:chExt cx="8066309" cy="830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66DDA2-7994-453C-B75D-5CD6F98B94F9}"/>
                </a:ext>
              </a:extLst>
            </p:cNvPr>
            <p:cNvSpPr txBox="1"/>
            <p:nvPr/>
          </p:nvSpPr>
          <p:spPr>
            <a:xfrm>
              <a:off x="13735417" y="1538617"/>
              <a:ext cx="93807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Цель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302722-7A83-47C4-8BC4-6443576088FA}"/>
                </a:ext>
              </a:extLst>
            </p:cNvPr>
            <p:cNvSpPr txBox="1"/>
            <p:nvPr/>
          </p:nvSpPr>
          <p:spPr>
            <a:xfrm>
              <a:off x="15162665" y="1502434"/>
              <a:ext cx="131318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Задачи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951687-2182-4D64-AD09-27DDCC232DD0}"/>
                </a:ext>
              </a:extLst>
            </p:cNvPr>
            <p:cNvSpPr txBox="1"/>
            <p:nvPr/>
          </p:nvSpPr>
          <p:spPr>
            <a:xfrm>
              <a:off x="16904714" y="1308509"/>
              <a:ext cx="2510624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Предмет</a:t>
              </a:r>
            </a:p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 исследования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54867F-0A14-4B93-85E4-D2E587674DDE}"/>
                </a:ext>
              </a:extLst>
            </p:cNvPr>
            <p:cNvSpPr txBox="1"/>
            <p:nvPr/>
          </p:nvSpPr>
          <p:spPr>
            <a:xfrm>
              <a:off x="20026880" y="1473620"/>
              <a:ext cx="177484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Методика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0735925-F6DA-3AAE-5ED8-A4B1F8009AFC}"/>
              </a:ext>
            </a:extLst>
          </p:cNvPr>
          <p:cNvSpPr/>
          <p:nvPr/>
        </p:nvSpPr>
        <p:spPr>
          <a:xfrm>
            <a:off x="162085" y="3976577"/>
            <a:ext cx="957091" cy="5712894"/>
          </a:xfrm>
          <a:prstGeom prst="rect">
            <a:avLst/>
          </a:prstGeom>
          <a:solidFill>
            <a:srgbClr val="5030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DDEBC-5BDD-4161-8C06-92B3908F6224}"/>
              </a:ext>
            </a:extLst>
          </p:cNvPr>
          <p:cNvSpPr txBox="1"/>
          <p:nvPr/>
        </p:nvSpPr>
        <p:spPr>
          <a:xfrm>
            <a:off x="978155" y="4136665"/>
            <a:ext cx="2251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3800" b="1" spc="-150" dirty="0">
                <a:solidFill>
                  <a:srgbClr val="D8E2FF"/>
                </a:solidFill>
                <a:latin typeface="Century Gothic"/>
              </a:rPr>
              <a:t>Комитет </a:t>
            </a:r>
            <a:r>
              <a:rPr kumimoji="0" lang="ru-RU" sz="13800" b="1" i="0" u="none" strike="noStrike" kern="1200" cap="none" spc="-15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Навигации</a:t>
            </a:r>
            <a:r>
              <a:rPr kumimoji="0" lang="ru-RU" sz="13800" b="1" i="0" u="none" strike="noStrike" kern="1200" cap="none" spc="-150" normalizeH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 </a:t>
            </a:r>
          </a:p>
          <a:p>
            <a:pPr lvl="0" algn="ctr">
              <a:defRPr/>
            </a:pPr>
            <a:r>
              <a:rPr lang="ru-RU" sz="13800" b="1" spc="-150" baseline="0" dirty="0">
                <a:solidFill>
                  <a:srgbClr val="D8E2FF"/>
                </a:solidFill>
                <a:latin typeface="Century Gothic"/>
              </a:rPr>
              <a:t>Будущего</a:t>
            </a:r>
            <a:endParaRPr kumimoji="0" lang="en-US" sz="7200" i="0" u="none" strike="noStrike" kern="1200" cap="none" spc="-15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62908-42B4-1C79-0BBE-8ADA15BF1FDD}"/>
              </a:ext>
            </a:extLst>
          </p:cNvPr>
          <p:cNvSpPr txBox="1"/>
          <p:nvPr/>
        </p:nvSpPr>
        <p:spPr>
          <a:xfrm>
            <a:off x="5547520" y="8595984"/>
            <a:ext cx="12887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6600" b="1" dirty="0">
                <a:solidFill>
                  <a:srgbClr val="E0E3F2"/>
                </a:solidFill>
                <a:latin typeface="+mj-lt"/>
              </a:rPr>
              <a:t>МНОГОПОЛЯРНЫЙ МИР </a:t>
            </a:r>
          </a:p>
          <a:p>
            <a:pPr lvl="0" algn="ctr">
              <a:defRPr/>
            </a:pPr>
            <a:r>
              <a:rPr lang="ru-RU" sz="6600" b="1" dirty="0">
                <a:solidFill>
                  <a:srgbClr val="E0E3F2"/>
                </a:solidFill>
                <a:latin typeface="+mj-lt"/>
              </a:rPr>
              <a:t>2</a:t>
            </a:r>
            <a:r>
              <a:rPr lang="ru-RU" sz="6600" b="1" dirty="0">
                <a:solidFill>
                  <a:srgbClr val="E53A8D"/>
                </a:solidFill>
                <a:latin typeface="+mj-lt"/>
              </a:rPr>
              <a:t>1</a:t>
            </a:r>
            <a:r>
              <a:rPr lang="ru-RU" sz="6600" b="1" dirty="0">
                <a:solidFill>
                  <a:srgbClr val="E0E3F2"/>
                </a:solidFill>
                <a:latin typeface="+mj-lt"/>
              </a:rPr>
              <a:t>00</a:t>
            </a:r>
            <a:endParaRPr lang="en-US" sz="6600" dirty="0">
              <a:solidFill>
                <a:srgbClr val="E53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37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29000" decel="43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29000" decel="43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ccel="29000" decel="43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29000" decel="43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29000" decel="43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9" grpId="0"/>
      <p:bldP spid="10" grpId="0" animBg="1"/>
      <p:bldP spid="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2B8FE7-B937-4782-8228-2700BEF1265F}"/>
              </a:ext>
            </a:extLst>
          </p:cNvPr>
          <p:cNvCxnSpPr>
            <a:cxnSpLocks/>
          </p:cNvCxnSpPr>
          <p:nvPr/>
        </p:nvCxnSpPr>
        <p:spPr>
          <a:xfrm>
            <a:off x="12193587" y="0"/>
            <a:ext cx="0" cy="137160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F30006-9807-4BAE-A2A2-D0C410A964AA}"/>
              </a:ext>
            </a:extLst>
          </p:cNvPr>
          <p:cNvSpPr/>
          <p:nvPr/>
        </p:nvSpPr>
        <p:spPr>
          <a:xfrm>
            <a:off x="11990971" y="-685800"/>
            <a:ext cx="405232" cy="15087600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02C158-B804-4FDB-B426-EA9428E80E14}"/>
              </a:ext>
            </a:extLst>
          </p:cNvPr>
          <p:cNvSpPr/>
          <p:nvPr/>
        </p:nvSpPr>
        <p:spPr>
          <a:xfrm>
            <a:off x="11990971" y="1447858"/>
            <a:ext cx="405232" cy="108202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7832E2-B7DB-43E1-9235-B98579D5CAAD}"/>
              </a:ext>
            </a:extLst>
          </p:cNvPr>
          <p:cNvSpPr/>
          <p:nvPr/>
        </p:nvSpPr>
        <p:spPr>
          <a:xfrm>
            <a:off x="11990971" y="1705483"/>
            <a:ext cx="405232" cy="1030503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64855D-6EB7-43A9-B221-756981985864}"/>
              </a:ext>
            </a:extLst>
          </p:cNvPr>
          <p:cNvSpPr/>
          <p:nvPr/>
        </p:nvSpPr>
        <p:spPr>
          <a:xfrm>
            <a:off x="11561717" y="2633334"/>
            <a:ext cx="1104888" cy="94603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j-lt"/>
              </a:rPr>
              <a:t>2055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556778-1206-4121-B703-4C96B9BD4A4B}"/>
              </a:ext>
            </a:extLst>
          </p:cNvPr>
          <p:cNvSpPr/>
          <p:nvPr/>
        </p:nvSpPr>
        <p:spPr>
          <a:xfrm>
            <a:off x="11110643" y="4769471"/>
            <a:ext cx="2165890" cy="167596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+mj-lt"/>
              </a:rPr>
              <a:t>2060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857BF8-3E79-495B-B2CC-B20E60BF35A4}"/>
              </a:ext>
            </a:extLst>
          </p:cNvPr>
          <p:cNvSpPr/>
          <p:nvPr/>
        </p:nvSpPr>
        <p:spPr>
          <a:xfrm>
            <a:off x="11394707" y="7588230"/>
            <a:ext cx="1636884" cy="10406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j-lt"/>
              </a:rPr>
              <a:t>2065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D2455A-D105-4BB3-8C47-1A39448BB4D1}"/>
              </a:ext>
            </a:extLst>
          </p:cNvPr>
          <p:cNvSpPr/>
          <p:nvPr/>
        </p:nvSpPr>
        <p:spPr>
          <a:xfrm>
            <a:off x="11501042" y="9917103"/>
            <a:ext cx="1385091" cy="138509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j-lt"/>
              </a:rPr>
              <a:t>2070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FE4F2-4167-46C8-AF44-93E5AC5EA878}"/>
              </a:ext>
            </a:extLst>
          </p:cNvPr>
          <p:cNvSpPr txBox="1"/>
          <p:nvPr/>
        </p:nvSpPr>
        <p:spPr>
          <a:xfrm>
            <a:off x="3291348" y="1530248"/>
            <a:ext cx="8429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8A6BBA"/>
                </a:solidFill>
                <a:latin typeface="+mj-lt"/>
              </a:rPr>
              <a:t>Продолжение научно-технологических прорывов.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E6E808-D2A8-4E9E-998F-358C5A54CDB3}"/>
              </a:ext>
            </a:extLst>
          </p:cNvPr>
          <p:cNvSpPr txBox="1"/>
          <p:nvPr/>
        </p:nvSpPr>
        <p:spPr>
          <a:xfrm>
            <a:off x="13276531" y="4198566"/>
            <a:ext cx="800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A6BBA"/>
                </a:solidFill>
                <a:latin typeface="+mj-lt"/>
              </a:rPr>
              <a:t>Укрепление устойчивости и адаптивности к будущим вызовам.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0F3C5-3B2D-4FDB-B3C5-78D1EF59C3C4}"/>
              </a:ext>
            </a:extLst>
          </p:cNvPr>
          <p:cNvSpPr txBox="1"/>
          <p:nvPr/>
        </p:nvSpPr>
        <p:spPr>
          <a:xfrm>
            <a:off x="3389833" y="3402940"/>
            <a:ext cx="8171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+mj-lt"/>
              </a:rPr>
              <a:t>Развитие искусственного интеллекта, робототехники.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E68E28-7514-4702-94AB-1EE7C82DF7E7}"/>
              </a:ext>
            </a:extLst>
          </p:cNvPr>
          <p:cNvSpPr txBox="1"/>
          <p:nvPr/>
        </p:nvSpPr>
        <p:spPr>
          <a:xfrm>
            <a:off x="12992468" y="8593158"/>
            <a:ext cx="887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A6BBA"/>
                </a:solidFill>
                <a:latin typeface="+mj-lt"/>
              </a:rPr>
              <a:t>Создание общемирового сообщества.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0867C-77DF-4AC6-1793-3A91CD800BA5}"/>
              </a:ext>
            </a:extLst>
          </p:cNvPr>
          <p:cNvSpPr txBox="1"/>
          <p:nvPr/>
        </p:nvSpPr>
        <p:spPr>
          <a:xfrm>
            <a:off x="-687101" y="11150195"/>
            <a:ext cx="208464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4800" b="1" dirty="0">
                <a:solidFill>
                  <a:srgbClr val="E53A8D"/>
                </a:solidFill>
                <a:latin typeface="+mj-lt"/>
              </a:rPr>
              <a:t>Фаза 2: Новые горизонты, трансформация и интеграция </a:t>
            </a:r>
          </a:p>
          <a:p>
            <a:pPr algn="r"/>
            <a:r>
              <a:rPr lang="ru-RU" sz="3600" b="1" dirty="0">
                <a:solidFill>
                  <a:srgbClr val="E0E3F2"/>
                </a:solidFill>
                <a:latin typeface="+mj-lt"/>
              </a:rPr>
              <a:t>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BF6CA-CA18-C0B5-F8AE-21FCF02B5C22}"/>
              </a:ext>
            </a:extLst>
          </p:cNvPr>
          <p:cNvSpPr txBox="1"/>
          <p:nvPr/>
        </p:nvSpPr>
        <p:spPr>
          <a:xfrm>
            <a:off x="3353363" y="7158478"/>
            <a:ext cx="800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+mj-lt"/>
              </a:rPr>
              <a:t>Интеграция физического и цифрового миров. 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3C108-97E3-3D03-996E-313D987C8780}"/>
              </a:ext>
            </a:extLst>
          </p:cNvPr>
          <p:cNvSpPr txBox="1"/>
          <p:nvPr/>
        </p:nvSpPr>
        <p:spPr>
          <a:xfrm>
            <a:off x="12913072" y="2371976"/>
            <a:ext cx="800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Переход к новой экономической парадигме.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057C-73BA-4E8D-E86D-876F092DCD84}"/>
              </a:ext>
            </a:extLst>
          </p:cNvPr>
          <p:cNvSpPr txBox="1"/>
          <p:nvPr/>
        </p:nvSpPr>
        <p:spPr>
          <a:xfrm>
            <a:off x="2421890" y="5492576"/>
            <a:ext cx="81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8A6BBA"/>
                </a:solidFill>
                <a:latin typeface="+mj-lt"/>
              </a:rPr>
              <a:t>Трансформация общества.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289E6-1642-199F-E662-382B798B3B28}"/>
              </a:ext>
            </a:extLst>
          </p:cNvPr>
          <p:cNvSpPr txBox="1"/>
          <p:nvPr/>
        </p:nvSpPr>
        <p:spPr>
          <a:xfrm>
            <a:off x="12992468" y="10036147"/>
            <a:ext cx="887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Появление новых форм занятости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B3515-584E-520C-8466-8613FEA791FF}"/>
              </a:ext>
            </a:extLst>
          </p:cNvPr>
          <p:cNvSpPr txBox="1"/>
          <p:nvPr/>
        </p:nvSpPr>
        <p:spPr>
          <a:xfrm>
            <a:off x="12825457" y="6400130"/>
            <a:ext cx="817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Расширение доступа к образованию, здравоохранению и другим сферам.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F36B9-CA36-7055-3AF1-1BEFAFC63996}"/>
              </a:ext>
            </a:extLst>
          </p:cNvPr>
          <p:cNvSpPr txBox="1"/>
          <p:nvPr/>
        </p:nvSpPr>
        <p:spPr>
          <a:xfrm>
            <a:off x="3329157" y="8937448"/>
            <a:ext cx="817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8A6BBA"/>
                </a:solidFill>
                <a:latin typeface="+mj-lt"/>
              </a:rPr>
              <a:t>Укрепление глобального управления и сотрудничества.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63715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3" grpId="0"/>
      <p:bldP spid="4" grpId="0"/>
      <p:bldP spid="8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893C8C6-EEFB-4C43-A57D-8A8A34207FBE}"/>
              </a:ext>
            </a:extLst>
          </p:cNvPr>
          <p:cNvGrpSpPr/>
          <p:nvPr/>
        </p:nvGrpSpPr>
        <p:grpSpPr>
          <a:xfrm>
            <a:off x="5092860" y="1295400"/>
            <a:ext cx="17360348" cy="11087100"/>
            <a:chOff x="5092860" y="1295400"/>
            <a:chExt cx="17360348" cy="110871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E5821B-7104-491D-9E57-F206B5589ABE}"/>
                </a:ext>
              </a:extLst>
            </p:cNvPr>
            <p:cNvCxnSpPr/>
            <p:nvPr/>
          </p:nvCxnSpPr>
          <p:spPr>
            <a:xfrm>
              <a:off x="5092860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0BAC6C-A0F0-4CC9-A4FF-911F7EF4BD14}"/>
                </a:ext>
              </a:extLst>
            </p:cNvPr>
            <p:cNvCxnSpPr/>
            <p:nvPr/>
          </p:nvCxnSpPr>
          <p:spPr>
            <a:xfrm>
              <a:off x="6006563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C8807-E640-4A48-93C7-1C61C1E0A2D7}"/>
                </a:ext>
              </a:extLst>
            </p:cNvPr>
            <p:cNvCxnSpPr/>
            <p:nvPr/>
          </p:nvCxnSpPr>
          <p:spPr>
            <a:xfrm>
              <a:off x="6920266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05F8A8-CADB-4C59-8F64-5A54D73598F3}"/>
                </a:ext>
              </a:extLst>
            </p:cNvPr>
            <p:cNvCxnSpPr/>
            <p:nvPr/>
          </p:nvCxnSpPr>
          <p:spPr>
            <a:xfrm>
              <a:off x="7833969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920E93-62AD-4791-AC1E-6439CA277B85}"/>
                </a:ext>
              </a:extLst>
            </p:cNvPr>
            <p:cNvCxnSpPr/>
            <p:nvPr/>
          </p:nvCxnSpPr>
          <p:spPr>
            <a:xfrm>
              <a:off x="8747672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5774A4-5C0D-41B1-93E9-014E0A13803E}"/>
                </a:ext>
              </a:extLst>
            </p:cNvPr>
            <p:cNvCxnSpPr/>
            <p:nvPr/>
          </p:nvCxnSpPr>
          <p:spPr>
            <a:xfrm>
              <a:off x="9661375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8673A5-77C1-4F3C-88B1-61DEA99480EE}"/>
                </a:ext>
              </a:extLst>
            </p:cNvPr>
            <p:cNvCxnSpPr/>
            <p:nvPr/>
          </p:nvCxnSpPr>
          <p:spPr>
            <a:xfrm>
              <a:off x="10575078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1276B3-C4A4-43FF-971D-ED2880CAE27F}"/>
                </a:ext>
              </a:extLst>
            </p:cNvPr>
            <p:cNvCxnSpPr/>
            <p:nvPr/>
          </p:nvCxnSpPr>
          <p:spPr>
            <a:xfrm>
              <a:off x="11488781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D29EFE-098E-4D59-A18C-D6BF1E1E0A2D}"/>
                </a:ext>
              </a:extLst>
            </p:cNvPr>
            <p:cNvCxnSpPr/>
            <p:nvPr/>
          </p:nvCxnSpPr>
          <p:spPr>
            <a:xfrm>
              <a:off x="12402484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D8C519-7399-413F-A943-D1FA7F1D45AB}"/>
                </a:ext>
              </a:extLst>
            </p:cNvPr>
            <p:cNvCxnSpPr/>
            <p:nvPr/>
          </p:nvCxnSpPr>
          <p:spPr>
            <a:xfrm>
              <a:off x="13316187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ABBBDD-DE0D-4B41-A72E-6AC18BEF7E11}"/>
                </a:ext>
              </a:extLst>
            </p:cNvPr>
            <p:cNvCxnSpPr/>
            <p:nvPr/>
          </p:nvCxnSpPr>
          <p:spPr>
            <a:xfrm>
              <a:off x="14229890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C69BB7-8EBB-478C-893B-180D727E3C4B}"/>
                </a:ext>
              </a:extLst>
            </p:cNvPr>
            <p:cNvCxnSpPr/>
            <p:nvPr/>
          </p:nvCxnSpPr>
          <p:spPr>
            <a:xfrm>
              <a:off x="15143593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E46342-8FAD-4C6C-9CBA-36FACB9DE374}"/>
                </a:ext>
              </a:extLst>
            </p:cNvPr>
            <p:cNvCxnSpPr/>
            <p:nvPr/>
          </p:nvCxnSpPr>
          <p:spPr>
            <a:xfrm>
              <a:off x="16057296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5D37AF-376E-4A69-8F7F-BCD371DC24D4}"/>
                </a:ext>
              </a:extLst>
            </p:cNvPr>
            <p:cNvCxnSpPr/>
            <p:nvPr/>
          </p:nvCxnSpPr>
          <p:spPr>
            <a:xfrm>
              <a:off x="16970999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3B848E-90BB-4BEE-8FBF-606435AEF259}"/>
                </a:ext>
              </a:extLst>
            </p:cNvPr>
            <p:cNvCxnSpPr/>
            <p:nvPr/>
          </p:nvCxnSpPr>
          <p:spPr>
            <a:xfrm>
              <a:off x="18798405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4BDDF9-5E61-4DC7-A5B0-73A07C0D6935}"/>
                </a:ext>
              </a:extLst>
            </p:cNvPr>
            <p:cNvCxnSpPr/>
            <p:nvPr/>
          </p:nvCxnSpPr>
          <p:spPr>
            <a:xfrm>
              <a:off x="17884702" y="13335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DA897C-49A4-4FDF-885E-446D8A265968}"/>
                </a:ext>
              </a:extLst>
            </p:cNvPr>
            <p:cNvCxnSpPr/>
            <p:nvPr/>
          </p:nvCxnSpPr>
          <p:spPr>
            <a:xfrm>
              <a:off x="19712108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CCE229-C539-4B3B-AE36-8AFF410EB3F1}"/>
                </a:ext>
              </a:extLst>
            </p:cNvPr>
            <p:cNvCxnSpPr/>
            <p:nvPr/>
          </p:nvCxnSpPr>
          <p:spPr>
            <a:xfrm>
              <a:off x="20625811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BA7919E-D082-4DB5-8229-0E6449273C3A}"/>
                </a:ext>
              </a:extLst>
            </p:cNvPr>
            <p:cNvCxnSpPr/>
            <p:nvPr/>
          </p:nvCxnSpPr>
          <p:spPr>
            <a:xfrm>
              <a:off x="22453208" y="12954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BD17D2-5BCE-4AF2-9F95-9B8EC9EDF749}"/>
                </a:ext>
              </a:extLst>
            </p:cNvPr>
            <p:cNvCxnSpPr/>
            <p:nvPr/>
          </p:nvCxnSpPr>
          <p:spPr>
            <a:xfrm>
              <a:off x="21539514" y="1333500"/>
              <a:ext cx="0" cy="11049000"/>
            </a:xfrm>
            <a:prstGeom prst="line">
              <a:avLst/>
            </a:prstGeom>
            <a:ln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4BA01752-534D-41F2-84FF-406D7C1D4C76}"/>
              </a:ext>
            </a:extLst>
          </p:cNvPr>
          <p:cNvSpPr/>
          <p:nvPr/>
        </p:nvSpPr>
        <p:spPr>
          <a:xfrm rot="5400000" flipV="1">
            <a:off x="11990973" y="-5335590"/>
            <a:ext cx="405232" cy="2438717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15961-BBBC-46B6-ADDC-7A31835D6AF7}"/>
              </a:ext>
            </a:extLst>
          </p:cNvPr>
          <p:cNvSpPr txBox="1"/>
          <p:nvPr/>
        </p:nvSpPr>
        <p:spPr>
          <a:xfrm>
            <a:off x="2893882" y="6449936"/>
            <a:ext cx="19929606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2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070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72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73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74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76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77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78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79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80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81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82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83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84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85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87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90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93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96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20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98</a:t>
            </a:r>
            <a:r>
              <a:rPr lang="en-US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	2</a:t>
            </a:r>
            <a:r>
              <a:rPr lang="ru-RU" sz="2000" b="1" dirty="0">
                <a:solidFill>
                  <a:schemeClr val="bg1">
                    <a:alpha val="58000"/>
                  </a:schemeClr>
                </a:solidFill>
                <a:latin typeface="+mj-lt"/>
              </a:rPr>
              <a:t>100</a:t>
            </a:r>
            <a:endParaRPr lang="en-US" sz="2000" b="1" dirty="0">
              <a:solidFill>
                <a:schemeClr val="bg1">
                  <a:alpha val="58000"/>
                </a:schemeClr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5F4C9D-EF93-47AE-965F-31C7A842BDEA}"/>
              </a:ext>
            </a:extLst>
          </p:cNvPr>
          <p:cNvGrpSpPr/>
          <p:nvPr/>
        </p:nvGrpSpPr>
        <p:grpSpPr>
          <a:xfrm>
            <a:off x="5092860" y="1669774"/>
            <a:ext cx="17360321" cy="4634409"/>
            <a:chOff x="5092860" y="1669774"/>
            <a:chExt cx="17360321" cy="463440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0D5F87-2462-4DBC-AD87-BCD5833D6E77}"/>
                </a:ext>
              </a:extLst>
            </p:cNvPr>
            <p:cNvSpPr/>
            <p:nvPr/>
          </p:nvSpPr>
          <p:spPr>
            <a:xfrm>
              <a:off x="5092860" y="1669774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0F92CF-06F3-448C-B81D-90A89296DD03}"/>
                </a:ext>
              </a:extLst>
            </p:cNvPr>
            <p:cNvSpPr/>
            <p:nvPr/>
          </p:nvSpPr>
          <p:spPr>
            <a:xfrm>
              <a:off x="5092860" y="2511842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ABBB7-617A-4C6C-BD65-00780D430EB8}"/>
                </a:ext>
              </a:extLst>
            </p:cNvPr>
            <p:cNvSpPr/>
            <p:nvPr/>
          </p:nvSpPr>
          <p:spPr>
            <a:xfrm>
              <a:off x="5092860" y="3353910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D1F499A-E8BC-469E-BFA0-546A972D9AE6}"/>
                </a:ext>
              </a:extLst>
            </p:cNvPr>
            <p:cNvSpPr/>
            <p:nvPr/>
          </p:nvSpPr>
          <p:spPr>
            <a:xfrm>
              <a:off x="5092860" y="4195978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BBCB29-8ABF-4630-BA93-1A6282A62D9A}"/>
                </a:ext>
              </a:extLst>
            </p:cNvPr>
            <p:cNvSpPr/>
            <p:nvPr/>
          </p:nvSpPr>
          <p:spPr>
            <a:xfrm>
              <a:off x="5092860" y="5038046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10BF10-6BD3-4A83-9524-176624F62BBC}"/>
                </a:ext>
              </a:extLst>
            </p:cNvPr>
            <p:cNvSpPr/>
            <p:nvPr/>
          </p:nvSpPr>
          <p:spPr>
            <a:xfrm>
              <a:off x="5092860" y="5880113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51E8FD-0EE8-471B-84B7-1C1923E73AE3}"/>
              </a:ext>
            </a:extLst>
          </p:cNvPr>
          <p:cNvGrpSpPr/>
          <p:nvPr/>
        </p:nvGrpSpPr>
        <p:grpSpPr>
          <a:xfrm>
            <a:off x="5092860" y="7404353"/>
            <a:ext cx="17360321" cy="4634409"/>
            <a:chOff x="5092860" y="1669774"/>
            <a:chExt cx="17360321" cy="463440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E30FFE-DC12-4693-881E-D38590EBAF3E}"/>
                </a:ext>
              </a:extLst>
            </p:cNvPr>
            <p:cNvSpPr/>
            <p:nvPr/>
          </p:nvSpPr>
          <p:spPr>
            <a:xfrm>
              <a:off x="5092860" y="1669774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823365-30CB-445E-B7CB-9C50E979A648}"/>
                </a:ext>
              </a:extLst>
            </p:cNvPr>
            <p:cNvSpPr/>
            <p:nvPr/>
          </p:nvSpPr>
          <p:spPr>
            <a:xfrm>
              <a:off x="5092860" y="2511842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FFF44C-F8C4-491A-9043-17436B6E19B9}"/>
                </a:ext>
              </a:extLst>
            </p:cNvPr>
            <p:cNvSpPr/>
            <p:nvPr/>
          </p:nvSpPr>
          <p:spPr>
            <a:xfrm>
              <a:off x="5092860" y="3353910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5443621-8F17-41D2-A8C0-F2832567B0EA}"/>
                </a:ext>
              </a:extLst>
            </p:cNvPr>
            <p:cNvSpPr/>
            <p:nvPr/>
          </p:nvSpPr>
          <p:spPr>
            <a:xfrm>
              <a:off x="5092860" y="4195978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F96414-4D48-4855-9228-B57B6D63F8D6}"/>
                </a:ext>
              </a:extLst>
            </p:cNvPr>
            <p:cNvSpPr/>
            <p:nvPr/>
          </p:nvSpPr>
          <p:spPr>
            <a:xfrm>
              <a:off x="5092860" y="5038046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15B785-CCE4-475E-8BA7-926F4456D345}"/>
                </a:ext>
              </a:extLst>
            </p:cNvPr>
            <p:cNvSpPr/>
            <p:nvPr/>
          </p:nvSpPr>
          <p:spPr>
            <a:xfrm>
              <a:off x="5092860" y="5880113"/>
              <a:ext cx="17360321" cy="424070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05584E6-8D48-4530-925E-C75574DB0BEB}"/>
              </a:ext>
            </a:extLst>
          </p:cNvPr>
          <p:cNvSpPr txBox="1"/>
          <p:nvPr/>
        </p:nvSpPr>
        <p:spPr>
          <a:xfrm>
            <a:off x="1619241" y="1519364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Обеспечение устойчивости </a:t>
            </a:r>
          </a:p>
          <a:p>
            <a:pPr algn="r"/>
            <a:r>
              <a:rPr lang="ru-RU" dirty="0">
                <a:latin typeface="+mj-lt"/>
              </a:rPr>
              <a:t>будущих поколений.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BEAE35-80DA-4041-A034-D273F26BA49A}"/>
              </a:ext>
            </a:extLst>
          </p:cNvPr>
          <p:cNvSpPr txBox="1"/>
          <p:nvPr/>
        </p:nvSpPr>
        <p:spPr>
          <a:xfrm>
            <a:off x="1485820" y="2404687"/>
            <a:ext cx="365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+mj-lt"/>
              </a:rPr>
              <a:t>Управление климатическими</a:t>
            </a:r>
          </a:p>
          <a:p>
            <a:pPr algn="r"/>
            <a:r>
              <a:rPr lang="ru-RU" dirty="0">
                <a:latin typeface="+mj-lt"/>
              </a:rPr>
              <a:t> изменениями</a:t>
            </a:r>
            <a:endParaRPr lang="en-US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8CCDF9-E4DB-455F-A0DC-38E8B8948562}"/>
              </a:ext>
            </a:extLst>
          </p:cNvPr>
          <p:cNvSpPr txBox="1"/>
          <p:nvPr/>
        </p:nvSpPr>
        <p:spPr>
          <a:xfrm>
            <a:off x="2397264" y="3226337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+mj-lt"/>
              </a:rPr>
              <a:t>Улучшение качества </a:t>
            </a:r>
          </a:p>
          <a:p>
            <a:pPr algn="r"/>
            <a:r>
              <a:rPr lang="ru-RU" dirty="0">
                <a:latin typeface="+mj-lt"/>
              </a:rPr>
              <a:t>жизни граждан</a:t>
            </a:r>
            <a:endParaRPr lang="en-US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7ABA31-166A-4065-900F-1F2C07DC300F}"/>
              </a:ext>
            </a:extLst>
          </p:cNvPr>
          <p:cNvSpPr txBox="1"/>
          <p:nvPr/>
        </p:nvSpPr>
        <p:spPr>
          <a:xfrm>
            <a:off x="1244153" y="4077584"/>
            <a:ext cx="373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+mj-lt"/>
              </a:rPr>
              <a:t>Смягчение геополитической обстановки</a:t>
            </a:r>
            <a:endParaRPr lang="en-US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4C01AD-29C5-4379-80DD-A4E610F7F689}"/>
              </a:ext>
            </a:extLst>
          </p:cNvPr>
          <p:cNvSpPr txBox="1"/>
          <p:nvPr/>
        </p:nvSpPr>
        <p:spPr>
          <a:xfrm>
            <a:off x="1701470" y="4967146"/>
            <a:ext cx="333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+mj-lt"/>
              </a:rPr>
              <a:t>Укрепление международного</a:t>
            </a:r>
          </a:p>
          <a:p>
            <a:pPr algn="r"/>
            <a:r>
              <a:rPr lang="ru-RU" sz="1600" dirty="0">
                <a:latin typeface="+mj-lt"/>
              </a:rPr>
              <a:t> сотрудничества</a:t>
            </a:r>
            <a:r>
              <a:rPr lang="ru-RU" sz="1600" dirty="0"/>
              <a:t>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6A44A9-AC95-45D0-8459-788DDB2085B4}"/>
              </a:ext>
            </a:extLst>
          </p:cNvPr>
          <p:cNvSpPr txBox="1"/>
          <p:nvPr/>
        </p:nvSpPr>
        <p:spPr>
          <a:xfrm>
            <a:off x="1852308" y="5871401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Устранение неравенства. </a:t>
            </a:r>
            <a:endParaRPr lang="en-US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5BD055-2DE8-4C46-ADE8-1E200B2E9129}"/>
              </a:ext>
            </a:extLst>
          </p:cNvPr>
          <p:cNvSpPr txBox="1"/>
          <p:nvPr/>
        </p:nvSpPr>
        <p:spPr>
          <a:xfrm>
            <a:off x="3013908" y="7412918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Развитие науки</a:t>
            </a:r>
            <a:endParaRPr lang="en-US" dirty="0"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E6F0FB-3F23-4FBC-B192-41D18B927FF1}"/>
              </a:ext>
            </a:extLst>
          </p:cNvPr>
          <p:cNvSpPr txBox="1"/>
          <p:nvPr/>
        </p:nvSpPr>
        <p:spPr>
          <a:xfrm>
            <a:off x="1895071" y="9985295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Содействие инновациям</a:t>
            </a:r>
            <a:r>
              <a:rPr lang="ru-RU" dirty="0"/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E4D677-350E-4FC2-9BC6-C95143FB0165}"/>
              </a:ext>
            </a:extLst>
          </p:cNvPr>
          <p:cNvSpPr txBox="1"/>
          <p:nvPr/>
        </p:nvSpPr>
        <p:spPr>
          <a:xfrm>
            <a:off x="2714520" y="9088489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>
                <a:latin typeface="+mj-lt"/>
              </a:rPr>
              <a:t>Развитие культуры</a:t>
            </a:r>
            <a:endParaRPr lang="en-US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391FD8-C196-43C4-B400-9D2897B4B49B}"/>
              </a:ext>
            </a:extLst>
          </p:cNvPr>
          <p:cNvSpPr txBox="1"/>
          <p:nvPr/>
        </p:nvSpPr>
        <p:spPr>
          <a:xfrm>
            <a:off x="2104096" y="813529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+mj-lt"/>
              </a:rPr>
              <a:t>Развитие </a:t>
            </a:r>
          </a:p>
          <a:p>
            <a:pPr algn="r"/>
            <a:r>
              <a:rPr lang="ru-RU" dirty="0">
                <a:latin typeface="+mj-lt"/>
              </a:rPr>
              <a:t>предпринимательства</a:t>
            </a:r>
            <a:endParaRPr lang="en-US" dirty="0"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A7DA8B-0012-4E1C-8F07-BD0BE9C0F771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13365358" y="1881809"/>
            <a:ext cx="9087823" cy="0"/>
          </a:xfrm>
          <a:prstGeom prst="line">
            <a:avLst/>
          </a:prstGeom>
          <a:ln w="215900" cap="rnd"/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5B5F85-63B3-4F88-B2F0-6FF700D56976}"/>
              </a:ext>
            </a:extLst>
          </p:cNvPr>
          <p:cNvCxnSpPr>
            <a:cxnSpLocks/>
          </p:cNvCxnSpPr>
          <p:nvPr/>
        </p:nvCxnSpPr>
        <p:spPr>
          <a:xfrm>
            <a:off x="7350108" y="2723877"/>
            <a:ext cx="7412814" cy="0"/>
          </a:xfrm>
          <a:prstGeom prst="line">
            <a:avLst/>
          </a:prstGeom>
          <a:ln w="215900" cap="rnd">
            <a:solidFill>
              <a:schemeClr val="tx2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BA5EE3-6C5E-475B-A8C4-6BFE9F6A0603}"/>
              </a:ext>
            </a:extLst>
          </p:cNvPr>
          <p:cNvCxnSpPr>
            <a:cxnSpLocks/>
          </p:cNvCxnSpPr>
          <p:nvPr/>
        </p:nvCxnSpPr>
        <p:spPr>
          <a:xfrm>
            <a:off x="6436405" y="3565945"/>
            <a:ext cx="14616060" cy="0"/>
          </a:xfrm>
          <a:prstGeom prst="line">
            <a:avLst/>
          </a:prstGeom>
          <a:ln w="215900" cap="rnd">
            <a:solidFill>
              <a:schemeClr val="accent4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1C4B30F-706A-434A-88B5-4C24E79E35BF}"/>
              </a:ext>
            </a:extLst>
          </p:cNvPr>
          <p:cNvCxnSpPr>
            <a:cxnSpLocks/>
          </p:cNvCxnSpPr>
          <p:nvPr/>
        </p:nvCxnSpPr>
        <p:spPr>
          <a:xfrm flipV="1">
            <a:off x="6613916" y="4400749"/>
            <a:ext cx="5788568" cy="7264"/>
          </a:xfrm>
          <a:prstGeom prst="line">
            <a:avLst/>
          </a:prstGeom>
          <a:ln w="215900" cap="rnd"/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EA7C947-3EEB-418B-9754-7A9F7CC6C2CF}"/>
              </a:ext>
            </a:extLst>
          </p:cNvPr>
          <p:cNvCxnSpPr>
            <a:cxnSpLocks/>
          </p:cNvCxnSpPr>
          <p:nvPr/>
        </p:nvCxnSpPr>
        <p:spPr>
          <a:xfrm>
            <a:off x="7594576" y="5250081"/>
            <a:ext cx="7830954" cy="0"/>
          </a:xfrm>
          <a:prstGeom prst="line">
            <a:avLst/>
          </a:prstGeom>
          <a:ln w="215900" cap="rnd">
            <a:solidFill>
              <a:schemeClr val="accent5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164D90-7A6B-4D6F-8A07-232C4241CE5C}"/>
              </a:ext>
            </a:extLst>
          </p:cNvPr>
          <p:cNvCxnSpPr>
            <a:cxnSpLocks/>
          </p:cNvCxnSpPr>
          <p:nvPr/>
        </p:nvCxnSpPr>
        <p:spPr>
          <a:xfrm>
            <a:off x="14521282" y="6092149"/>
            <a:ext cx="5190826" cy="0"/>
          </a:xfrm>
          <a:prstGeom prst="line">
            <a:avLst/>
          </a:prstGeom>
          <a:ln w="215900" cap="rnd"/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81B3B3-F3CD-4A36-9750-B063398EC518}"/>
              </a:ext>
            </a:extLst>
          </p:cNvPr>
          <p:cNvCxnSpPr>
            <a:cxnSpLocks/>
          </p:cNvCxnSpPr>
          <p:nvPr/>
        </p:nvCxnSpPr>
        <p:spPr>
          <a:xfrm>
            <a:off x="5354959" y="7616388"/>
            <a:ext cx="16569376" cy="0"/>
          </a:xfrm>
          <a:prstGeom prst="line">
            <a:avLst/>
          </a:prstGeom>
          <a:ln w="215900" cap="rnd">
            <a:solidFill>
              <a:schemeClr val="tx2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A490C48-E7FB-4419-BDBC-EA4B16982FC1}"/>
              </a:ext>
            </a:extLst>
          </p:cNvPr>
          <p:cNvCxnSpPr>
            <a:cxnSpLocks/>
          </p:cNvCxnSpPr>
          <p:nvPr/>
        </p:nvCxnSpPr>
        <p:spPr>
          <a:xfrm>
            <a:off x="7350108" y="8458456"/>
            <a:ext cx="12475144" cy="0"/>
          </a:xfrm>
          <a:prstGeom prst="line">
            <a:avLst/>
          </a:prstGeom>
          <a:ln w="215900" cap="rnd"/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EAB98D7-CBF0-4C19-9728-D355A70E576A}"/>
              </a:ext>
            </a:extLst>
          </p:cNvPr>
          <p:cNvCxnSpPr>
            <a:cxnSpLocks/>
          </p:cNvCxnSpPr>
          <p:nvPr/>
        </p:nvCxnSpPr>
        <p:spPr>
          <a:xfrm>
            <a:off x="6436405" y="9300524"/>
            <a:ext cx="7151275" cy="0"/>
          </a:xfrm>
          <a:prstGeom prst="line">
            <a:avLst/>
          </a:prstGeom>
          <a:ln w="215900" cap="rnd">
            <a:solidFill>
              <a:schemeClr val="accent4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BF34BF3-5227-4386-9775-873CF383359C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12004450" y="10142592"/>
            <a:ext cx="10448731" cy="0"/>
          </a:xfrm>
          <a:prstGeom prst="line">
            <a:avLst/>
          </a:prstGeom>
          <a:ln w="215900" cap="rnd">
            <a:solidFill>
              <a:schemeClr val="tx2"/>
            </a:solidFill>
          </a:ln>
          <a:effectLst>
            <a:outerShdw blurRad="88900" dist="63500" dir="8100000" algn="tr" rotWithShape="0">
              <a:schemeClr val="accent1">
                <a:lumMod val="75000"/>
                <a:alpha val="5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012F84-08CD-9F4A-BD7A-7CB5A4EBF868}"/>
              </a:ext>
            </a:extLst>
          </p:cNvPr>
          <p:cNvSpPr txBox="1"/>
          <p:nvPr/>
        </p:nvSpPr>
        <p:spPr>
          <a:xfrm>
            <a:off x="2923954" y="6492580"/>
            <a:ext cx="15374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E0E3F2"/>
                </a:solidFill>
                <a:latin typeface="+mj-lt"/>
              </a:rPr>
              <a:t>Фаза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32467-4E04-9D41-1483-7834F11037D5}"/>
              </a:ext>
            </a:extLst>
          </p:cNvPr>
          <p:cNvSpPr txBox="1"/>
          <p:nvPr/>
        </p:nvSpPr>
        <p:spPr>
          <a:xfrm>
            <a:off x="2923954" y="6492580"/>
            <a:ext cx="15374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E0E3F2"/>
                </a:solidFill>
                <a:latin typeface="+mj-lt"/>
              </a:rPr>
              <a:t>Фаза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8CA85-1980-D5DF-6D1C-89B30B510741}"/>
              </a:ext>
            </a:extLst>
          </p:cNvPr>
          <p:cNvSpPr txBox="1"/>
          <p:nvPr/>
        </p:nvSpPr>
        <p:spPr>
          <a:xfrm>
            <a:off x="5150006" y="10701051"/>
            <a:ext cx="1726681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600" b="1" dirty="0">
                <a:solidFill>
                  <a:srgbClr val="E53A8D"/>
                </a:solidFill>
                <a:latin typeface="+mj-lt"/>
              </a:rPr>
              <a:t>Фаза 3: Устойчивость и благополучие, глобальная гармония и процветание, наследие и видение,  корректировка курса</a:t>
            </a:r>
          </a:p>
          <a:p>
            <a:pPr algn="r"/>
            <a:r>
              <a:rPr lang="ru-RU" sz="3200" b="1" dirty="0">
                <a:solidFill>
                  <a:srgbClr val="E0E3F2"/>
                </a:solidFill>
                <a:latin typeface="+mj-lt"/>
              </a:rPr>
              <a:t>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03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43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51FA27-2B53-4A04-ADD9-31973BF6505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608716" y="6858000"/>
            <a:ext cx="21778459" cy="0"/>
          </a:xfrm>
          <a:prstGeom prst="line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5">
            <a:extLst>
              <a:ext uri="{FF2B5EF4-FFF2-40B4-BE49-F238E27FC236}">
                <a16:creationId xmlns:a16="http://schemas.microsoft.com/office/drawing/2014/main" id="{7BE41860-B824-4487-9DD1-29BE78DD4DAB}"/>
              </a:ext>
            </a:extLst>
          </p:cNvPr>
          <p:cNvSpPr>
            <a:spLocks noEditPoints="1"/>
          </p:cNvSpPr>
          <p:nvPr/>
        </p:nvSpPr>
        <p:spPr bwMode="auto">
          <a:xfrm>
            <a:off x="22187431" y="6560975"/>
            <a:ext cx="651169" cy="59405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09B840-2935-422A-85D8-3D65DAB32DDF}"/>
              </a:ext>
            </a:extLst>
          </p:cNvPr>
          <p:cNvSpPr/>
          <p:nvPr/>
        </p:nvSpPr>
        <p:spPr>
          <a:xfrm>
            <a:off x="0" y="6003985"/>
            <a:ext cx="2772453" cy="1639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C68DE6-B556-46C2-B76D-5AFC42B6ED10}"/>
              </a:ext>
            </a:extLst>
          </p:cNvPr>
          <p:cNvSpPr/>
          <p:nvPr/>
        </p:nvSpPr>
        <p:spPr>
          <a:xfrm>
            <a:off x="1563688" y="6335486"/>
            <a:ext cx="1045028" cy="1045028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F626C5-3E80-4EAC-AC7D-AB66DBE44E45}"/>
              </a:ext>
            </a:extLst>
          </p:cNvPr>
          <p:cNvSpPr/>
          <p:nvPr/>
        </p:nvSpPr>
        <p:spPr>
          <a:xfrm>
            <a:off x="6533872" y="6384982"/>
            <a:ext cx="946036" cy="94603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14584-3C20-4FBC-A860-B8D111118AE6}"/>
              </a:ext>
            </a:extLst>
          </p:cNvPr>
          <p:cNvSpPr/>
          <p:nvPr/>
        </p:nvSpPr>
        <p:spPr>
          <a:xfrm>
            <a:off x="5108586" y="8467605"/>
            <a:ext cx="3796607" cy="18181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Правительства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>
              <a:lnSpc>
                <a:spcPct val="89000"/>
              </a:lnSpc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Разрабатывать и внедрять политики, поддерживающие научно-технологические инновации, устойчивое экономическое развитие и социальное благополучие.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6D34EB-F2DB-4694-8C29-C749D8C0985F}"/>
              </a:ext>
            </a:extLst>
          </p:cNvPr>
          <p:cNvCxnSpPr>
            <a:stCxn id="13" idx="4"/>
            <a:endCxn id="14" idx="0"/>
          </p:cNvCxnSpPr>
          <p:nvPr/>
        </p:nvCxnSpPr>
        <p:spPr>
          <a:xfrm>
            <a:off x="7006890" y="7331018"/>
            <a:ext cx="0" cy="1136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C1CDAF-8A80-436F-8DB3-43EB31EC2098}"/>
              </a:ext>
            </a:extLst>
          </p:cNvPr>
          <p:cNvSpPr/>
          <p:nvPr/>
        </p:nvSpPr>
        <p:spPr>
          <a:xfrm>
            <a:off x="11720570" y="6384982"/>
            <a:ext cx="946036" cy="94603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9DA28-1052-4853-BE29-408D7DA7F380}"/>
              </a:ext>
            </a:extLst>
          </p:cNvPr>
          <p:cNvSpPr/>
          <p:nvPr/>
        </p:nvSpPr>
        <p:spPr>
          <a:xfrm>
            <a:off x="10295284" y="8590876"/>
            <a:ext cx="3796607" cy="25577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Бизнес-сообщества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>
              <a:lnSpc>
                <a:spcPct val="89000"/>
              </a:lnSpc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Инвестировать в научно-исследовательские и опытно-конструкторские работы и внедрять новые технологии для повышения устойчивости и конкурентоспособности.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F717A4-8356-4658-9961-30A4CBBF0E21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12193588" y="7331018"/>
            <a:ext cx="0" cy="1259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7C050F8-8CBF-40B2-9A6D-E0511CBDBE6B}"/>
              </a:ext>
            </a:extLst>
          </p:cNvPr>
          <p:cNvSpPr/>
          <p:nvPr/>
        </p:nvSpPr>
        <p:spPr>
          <a:xfrm>
            <a:off x="17380285" y="6384982"/>
            <a:ext cx="946036" cy="94603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55600" dist="114300" dir="8100000" algn="tr" rotWithShape="0">
              <a:schemeClr val="accent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32E9C-103B-4551-8B7F-F4EA454F3FF2}"/>
              </a:ext>
            </a:extLst>
          </p:cNvPr>
          <p:cNvSpPr/>
          <p:nvPr/>
        </p:nvSpPr>
        <p:spPr>
          <a:xfrm>
            <a:off x="15481982" y="7851251"/>
            <a:ext cx="4762409" cy="25577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9000"/>
              </a:lnSpc>
            </a:pPr>
            <a:r>
              <a:rPr lang="ru-RU" sz="3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Научно-исследовательские учреждения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ct val="89000"/>
              </a:lnSpc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Проводить передовые исследования и разработки в областях, которые имеют решающее значение для формирования будущего.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E21340-3129-47FD-B087-EE78542761F2}"/>
              </a:ext>
            </a:extLst>
          </p:cNvPr>
          <p:cNvCxnSpPr>
            <a:cxnSpLocks/>
            <a:stCxn id="21" idx="4"/>
            <a:endCxn id="22" idx="0"/>
          </p:cNvCxnSpPr>
          <p:nvPr/>
        </p:nvCxnSpPr>
        <p:spPr>
          <a:xfrm>
            <a:off x="17853303" y="7331018"/>
            <a:ext cx="9884" cy="520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641BB26-645A-4A4A-9292-8F119314DF84}"/>
              </a:ext>
            </a:extLst>
          </p:cNvPr>
          <p:cNvSpPr txBox="1"/>
          <p:nvPr/>
        </p:nvSpPr>
        <p:spPr>
          <a:xfrm>
            <a:off x="6533872" y="2950068"/>
            <a:ext cx="11319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+mj-lt"/>
              </a:rPr>
              <a:t>Кто может стать  </a:t>
            </a:r>
            <a:r>
              <a:rPr lang="ru-RU" sz="5400" b="1" dirty="0">
                <a:solidFill>
                  <a:schemeClr val="accent1"/>
                </a:solidFill>
                <a:latin typeface="+mj-lt"/>
              </a:rPr>
              <a:t>инвестором</a:t>
            </a:r>
            <a:r>
              <a:rPr lang="en-US" sz="5400" b="1" dirty="0">
                <a:latin typeface="+mj-lt"/>
              </a:rPr>
              <a:t> </a:t>
            </a:r>
            <a:r>
              <a:rPr lang="ru-RU" sz="5400" b="1" dirty="0">
                <a:latin typeface="+mj-lt"/>
              </a:rPr>
              <a:t>нашем проекте будущего? 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0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13" grpId="0" animBg="1"/>
      <p:bldP spid="14" grpId="0"/>
      <p:bldP spid="17" grpId="0" animBg="1"/>
      <p:bldP spid="18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1746" y="9164417"/>
            <a:ext cx="2381250" cy="2374902"/>
            <a:chOff x="2070101" y="4259263"/>
            <a:chExt cx="1190625" cy="118745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070101" y="4259263"/>
              <a:ext cx="1190625" cy="1187450"/>
            </a:xfrm>
            <a:custGeom>
              <a:avLst/>
              <a:gdLst>
                <a:gd name="T0" fmla="*/ 283 w 317"/>
                <a:gd name="T1" fmla="*/ 151 h 316"/>
                <a:gd name="T2" fmla="*/ 317 w 317"/>
                <a:gd name="T3" fmla="*/ 131 h 316"/>
                <a:gd name="T4" fmla="*/ 309 w 317"/>
                <a:gd name="T5" fmla="*/ 102 h 316"/>
                <a:gd name="T6" fmla="*/ 269 w 317"/>
                <a:gd name="T7" fmla="*/ 102 h 316"/>
                <a:gd name="T8" fmla="*/ 242 w 317"/>
                <a:gd name="T9" fmla="*/ 66 h 316"/>
                <a:gd name="T10" fmla="*/ 252 w 317"/>
                <a:gd name="T11" fmla="*/ 27 h 316"/>
                <a:gd name="T12" fmla="*/ 225 w 317"/>
                <a:gd name="T13" fmla="*/ 12 h 316"/>
                <a:gd name="T14" fmla="*/ 197 w 317"/>
                <a:gd name="T15" fmla="*/ 40 h 316"/>
                <a:gd name="T16" fmla="*/ 152 w 317"/>
                <a:gd name="T17" fmla="*/ 34 h 316"/>
                <a:gd name="T18" fmla="*/ 132 w 317"/>
                <a:gd name="T19" fmla="*/ 0 h 316"/>
                <a:gd name="T20" fmla="*/ 103 w 317"/>
                <a:gd name="T21" fmla="*/ 7 h 316"/>
                <a:gd name="T22" fmla="*/ 102 w 317"/>
                <a:gd name="T23" fmla="*/ 47 h 316"/>
                <a:gd name="T24" fmla="*/ 66 w 317"/>
                <a:gd name="T25" fmla="*/ 75 h 316"/>
                <a:gd name="T26" fmla="*/ 28 w 317"/>
                <a:gd name="T27" fmla="*/ 65 h 316"/>
                <a:gd name="T28" fmla="*/ 13 w 317"/>
                <a:gd name="T29" fmla="*/ 91 h 316"/>
                <a:gd name="T30" fmla="*/ 40 w 317"/>
                <a:gd name="T31" fmla="*/ 119 h 316"/>
                <a:gd name="T32" fmla="*/ 34 w 317"/>
                <a:gd name="T33" fmla="*/ 164 h 316"/>
                <a:gd name="T34" fmla="*/ 0 w 317"/>
                <a:gd name="T35" fmla="*/ 185 h 316"/>
                <a:gd name="T36" fmla="*/ 8 w 317"/>
                <a:gd name="T37" fmla="*/ 214 h 316"/>
                <a:gd name="T38" fmla="*/ 48 w 317"/>
                <a:gd name="T39" fmla="*/ 214 h 316"/>
                <a:gd name="T40" fmla="*/ 75 w 317"/>
                <a:gd name="T41" fmla="*/ 250 h 316"/>
                <a:gd name="T42" fmla="*/ 65 w 317"/>
                <a:gd name="T43" fmla="*/ 289 h 316"/>
                <a:gd name="T44" fmla="*/ 92 w 317"/>
                <a:gd name="T45" fmla="*/ 304 h 316"/>
                <a:gd name="T46" fmla="*/ 120 w 317"/>
                <a:gd name="T47" fmla="*/ 276 h 316"/>
                <a:gd name="T48" fmla="*/ 165 w 317"/>
                <a:gd name="T49" fmla="*/ 282 h 316"/>
                <a:gd name="T50" fmla="*/ 185 w 317"/>
                <a:gd name="T51" fmla="*/ 316 h 316"/>
                <a:gd name="T52" fmla="*/ 214 w 317"/>
                <a:gd name="T53" fmla="*/ 308 h 316"/>
                <a:gd name="T54" fmla="*/ 215 w 317"/>
                <a:gd name="T55" fmla="*/ 269 h 316"/>
                <a:gd name="T56" fmla="*/ 251 w 317"/>
                <a:gd name="T57" fmla="*/ 241 h 316"/>
                <a:gd name="T58" fmla="*/ 289 w 317"/>
                <a:gd name="T59" fmla="*/ 251 h 316"/>
                <a:gd name="T60" fmla="*/ 304 w 317"/>
                <a:gd name="T61" fmla="*/ 225 h 316"/>
                <a:gd name="T62" fmla="*/ 277 w 317"/>
                <a:gd name="T63" fmla="*/ 196 h 316"/>
                <a:gd name="T64" fmla="*/ 283 w 317"/>
                <a:gd name="T65" fmla="*/ 151 h 316"/>
                <a:gd name="T66" fmla="*/ 165 w 317"/>
                <a:gd name="T67" fmla="*/ 245 h 316"/>
                <a:gd name="T68" fmla="*/ 72 w 317"/>
                <a:gd name="T69" fmla="*/ 165 h 316"/>
                <a:gd name="T70" fmla="*/ 151 w 317"/>
                <a:gd name="T71" fmla="*/ 71 h 316"/>
                <a:gd name="T72" fmla="*/ 245 w 317"/>
                <a:gd name="T73" fmla="*/ 151 h 316"/>
                <a:gd name="T74" fmla="*/ 165 w 317"/>
                <a:gd name="T75" fmla="*/ 24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7" h="316">
                  <a:moveTo>
                    <a:pt x="283" y="151"/>
                  </a:moveTo>
                  <a:cubicBezTo>
                    <a:pt x="317" y="131"/>
                    <a:pt x="317" y="131"/>
                    <a:pt x="317" y="131"/>
                  </a:cubicBezTo>
                  <a:cubicBezTo>
                    <a:pt x="309" y="102"/>
                    <a:pt x="309" y="102"/>
                    <a:pt x="309" y="102"/>
                  </a:cubicBezTo>
                  <a:cubicBezTo>
                    <a:pt x="269" y="102"/>
                    <a:pt x="269" y="102"/>
                    <a:pt x="269" y="102"/>
                  </a:cubicBezTo>
                  <a:cubicBezTo>
                    <a:pt x="262" y="88"/>
                    <a:pt x="253" y="76"/>
                    <a:pt x="242" y="66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83" y="35"/>
                    <a:pt x="168" y="33"/>
                    <a:pt x="152" y="34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88" y="54"/>
                    <a:pt x="76" y="63"/>
                    <a:pt x="66" y="7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6" y="133"/>
                    <a:pt x="34" y="149"/>
                    <a:pt x="34" y="1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55" y="228"/>
                    <a:pt x="64" y="240"/>
                    <a:pt x="75" y="250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92" y="304"/>
                    <a:pt x="92" y="304"/>
                    <a:pt x="92" y="304"/>
                  </a:cubicBezTo>
                  <a:cubicBezTo>
                    <a:pt x="120" y="276"/>
                    <a:pt x="120" y="276"/>
                    <a:pt x="120" y="276"/>
                  </a:cubicBezTo>
                  <a:cubicBezTo>
                    <a:pt x="134" y="281"/>
                    <a:pt x="149" y="283"/>
                    <a:pt x="165" y="282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214" y="308"/>
                    <a:pt x="214" y="308"/>
                    <a:pt x="214" y="308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29" y="262"/>
                    <a:pt x="241" y="252"/>
                    <a:pt x="251" y="24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304" y="225"/>
                    <a:pt x="304" y="225"/>
                    <a:pt x="304" y="225"/>
                  </a:cubicBezTo>
                  <a:cubicBezTo>
                    <a:pt x="277" y="196"/>
                    <a:pt x="277" y="196"/>
                    <a:pt x="277" y="196"/>
                  </a:cubicBezTo>
                  <a:cubicBezTo>
                    <a:pt x="281" y="182"/>
                    <a:pt x="283" y="167"/>
                    <a:pt x="283" y="151"/>
                  </a:cubicBezTo>
                  <a:close/>
                  <a:moveTo>
                    <a:pt x="165" y="245"/>
                  </a:moveTo>
                  <a:cubicBezTo>
                    <a:pt x="118" y="249"/>
                    <a:pt x="76" y="213"/>
                    <a:pt x="72" y="165"/>
                  </a:cubicBezTo>
                  <a:cubicBezTo>
                    <a:pt x="68" y="117"/>
                    <a:pt x="103" y="75"/>
                    <a:pt x="151" y="71"/>
                  </a:cubicBezTo>
                  <a:cubicBezTo>
                    <a:pt x="199" y="67"/>
                    <a:pt x="241" y="103"/>
                    <a:pt x="245" y="151"/>
                  </a:cubicBezTo>
                  <a:cubicBezTo>
                    <a:pt x="249" y="199"/>
                    <a:pt x="213" y="241"/>
                    <a:pt x="165" y="245"/>
                  </a:cubicBezTo>
                  <a:close/>
                </a:path>
              </a:pathLst>
            </a:custGeom>
            <a:noFill/>
            <a:ln w="15875" cap="flat">
              <a:solidFill>
                <a:schemeClr val="accent4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482851" y="4672013"/>
              <a:ext cx="360363" cy="361950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68 h 96"/>
                <a:gd name="T12" fmla="*/ 28 w 96"/>
                <a:gd name="T13" fmla="*/ 48 h 96"/>
                <a:gd name="T14" fmla="*/ 48 w 96"/>
                <a:gd name="T15" fmla="*/ 28 h 96"/>
                <a:gd name="T16" fmla="*/ 68 w 96"/>
                <a:gd name="T17" fmla="*/ 48 h 96"/>
                <a:gd name="T18" fmla="*/ 48 w 96"/>
                <a:gd name="T19" fmla="*/ 6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lose/>
                  <a:moveTo>
                    <a:pt x="48" y="68"/>
                  </a:moveTo>
                  <a:cubicBezTo>
                    <a:pt x="37" y="68"/>
                    <a:pt x="28" y="59"/>
                    <a:pt x="28" y="48"/>
                  </a:cubicBezTo>
                  <a:cubicBezTo>
                    <a:pt x="28" y="37"/>
                    <a:pt x="37" y="28"/>
                    <a:pt x="48" y="28"/>
                  </a:cubicBezTo>
                  <a:cubicBezTo>
                    <a:pt x="59" y="28"/>
                    <a:pt x="68" y="37"/>
                    <a:pt x="68" y="48"/>
                  </a:cubicBezTo>
                  <a:cubicBezTo>
                    <a:pt x="68" y="59"/>
                    <a:pt x="59" y="68"/>
                    <a:pt x="48" y="68"/>
                  </a:cubicBezTo>
                  <a:close/>
                </a:path>
              </a:pathLst>
            </a:custGeom>
            <a:noFill/>
            <a:ln w="15875" cap="flat">
              <a:solidFill>
                <a:schemeClr val="accent4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455086" y="5351236"/>
            <a:ext cx="5349878" cy="5362576"/>
          </a:xfrm>
          <a:custGeom>
            <a:avLst/>
            <a:gdLst>
              <a:gd name="T0" fmla="*/ 712 w 712"/>
              <a:gd name="T1" fmla="*/ 373 h 713"/>
              <a:gd name="T2" fmla="*/ 651 w 712"/>
              <a:gd name="T3" fmla="*/ 313 h 713"/>
              <a:gd name="T4" fmla="*/ 693 w 712"/>
              <a:gd name="T5" fmla="*/ 238 h 713"/>
              <a:gd name="T6" fmla="*/ 611 w 712"/>
              <a:gd name="T7" fmla="*/ 202 h 713"/>
              <a:gd name="T8" fmla="*/ 620 w 712"/>
              <a:gd name="T9" fmla="*/ 116 h 713"/>
              <a:gd name="T10" fmla="*/ 534 w 712"/>
              <a:gd name="T11" fmla="*/ 117 h 713"/>
              <a:gd name="T12" fmla="*/ 510 w 712"/>
              <a:gd name="T13" fmla="*/ 35 h 713"/>
              <a:gd name="T14" fmla="*/ 427 w 712"/>
              <a:gd name="T15" fmla="*/ 67 h 713"/>
              <a:gd name="T16" fmla="*/ 373 w 712"/>
              <a:gd name="T17" fmla="*/ 0 h 713"/>
              <a:gd name="T18" fmla="*/ 313 w 712"/>
              <a:gd name="T19" fmla="*/ 61 h 713"/>
              <a:gd name="T20" fmla="*/ 237 w 712"/>
              <a:gd name="T21" fmla="*/ 19 h 713"/>
              <a:gd name="T22" fmla="*/ 201 w 712"/>
              <a:gd name="T23" fmla="*/ 101 h 713"/>
              <a:gd name="T24" fmla="*/ 116 w 712"/>
              <a:gd name="T25" fmla="*/ 92 h 713"/>
              <a:gd name="T26" fmla="*/ 117 w 712"/>
              <a:gd name="T27" fmla="*/ 178 h 713"/>
              <a:gd name="T28" fmla="*/ 34 w 712"/>
              <a:gd name="T29" fmla="*/ 202 h 713"/>
              <a:gd name="T30" fmla="*/ 66 w 712"/>
              <a:gd name="T31" fmla="*/ 285 h 713"/>
              <a:gd name="T32" fmla="*/ 0 w 712"/>
              <a:gd name="T33" fmla="*/ 339 h 713"/>
              <a:gd name="T34" fmla="*/ 61 w 712"/>
              <a:gd name="T35" fmla="*/ 400 h 713"/>
              <a:gd name="T36" fmla="*/ 18 w 712"/>
              <a:gd name="T37" fmla="*/ 475 h 713"/>
              <a:gd name="T38" fmla="*/ 101 w 712"/>
              <a:gd name="T39" fmla="*/ 511 h 713"/>
              <a:gd name="T40" fmla="*/ 92 w 712"/>
              <a:gd name="T41" fmla="*/ 596 h 713"/>
              <a:gd name="T42" fmla="*/ 178 w 712"/>
              <a:gd name="T43" fmla="*/ 595 h 713"/>
              <a:gd name="T44" fmla="*/ 202 w 712"/>
              <a:gd name="T45" fmla="*/ 678 h 713"/>
              <a:gd name="T46" fmla="*/ 285 w 712"/>
              <a:gd name="T47" fmla="*/ 646 h 713"/>
              <a:gd name="T48" fmla="*/ 339 w 712"/>
              <a:gd name="T49" fmla="*/ 713 h 713"/>
              <a:gd name="T50" fmla="*/ 399 w 712"/>
              <a:gd name="T51" fmla="*/ 651 h 713"/>
              <a:gd name="T52" fmla="*/ 475 w 712"/>
              <a:gd name="T53" fmla="*/ 693 h 713"/>
              <a:gd name="T54" fmla="*/ 510 w 712"/>
              <a:gd name="T55" fmla="*/ 611 h 713"/>
              <a:gd name="T56" fmla="*/ 596 w 712"/>
              <a:gd name="T57" fmla="*/ 620 h 713"/>
              <a:gd name="T58" fmla="*/ 595 w 712"/>
              <a:gd name="T59" fmla="*/ 534 h 713"/>
              <a:gd name="T60" fmla="*/ 678 w 712"/>
              <a:gd name="T61" fmla="*/ 510 h 713"/>
              <a:gd name="T62" fmla="*/ 645 w 712"/>
              <a:gd name="T63" fmla="*/ 427 h 713"/>
              <a:gd name="T64" fmla="*/ 294 w 712"/>
              <a:gd name="T65" fmla="*/ 136 h 713"/>
              <a:gd name="T66" fmla="*/ 418 w 712"/>
              <a:gd name="T67" fmla="*/ 577 h 713"/>
              <a:gd name="T68" fmla="*/ 294 w 712"/>
              <a:gd name="T69" fmla="*/ 136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2" h="713">
                <a:moveTo>
                  <a:pt x="707" y="418"/>
                </a:moveTo>
                <a:cubicBezTo>
                  <a:pt x="712" y="373"/>
                  <a:pt x="712" y="373"/>
                  <a:pt x="712" y="373"/>
                </a:cubicBezTo>
                <a:cubicBezTo>
                  <a:pt x="654" y="351"/>
                  <a:pt x="654" y="351"/>
                  <a:pt x="654" y="351"/>
                </a:cubicBezTo>
                <a:cubicBezTo>
                  <a:pt x="654" y="338"/>
                  <a:pt x="653" y="326"/>
                  <a:pt x="651" y="313"/>
                </a:cubicBezTo>
                <a:cubicBezTo>
                  <a:pt x="705" y="281"/>
                  <a:pt x="705" y="281"/>
                  <a:pt x="705" y="281"/>
                </a:cubicBezTo>
                <a:cubicBezTo>
                  <a:pt x="693" y="238"/>
                  <a:pt x="693" y="238"/>
                  <a:pt x="693" y="238"/>
                </a:cubicBezTo>
                <a:cubicBezTo>
                  <a:pt x="630" y="239"/>
                  <a:pt x="630" y="239"/>
                  <a:pt x="630" y="239"/>
                </a:cubicBezTo>
                <a:cubicBezTo>
                  <a:pt x="624" y="226"/>
                  <a:pt x="618" y="214"/>
                  <a:pt x="611" y="202"/>
                </a:cubicBezTo>
                <a:cubicBezTo>
                  <a:pt x="648" y="152"/>
                  <a:pt x="648" y="152"/>
                  <a:pt x="648" y="152"/>
                </a:cubicBezTo>
                <a:cubicBezTo>
                  <a:pt x="620" y="116"/>
                  <a:pt x="620" y="116"/>
                  <a:pt x="620" y="116"/>
                </a:cubicBezTo>
                <a:cubicBezTo>
                  <a:pt x="563" y="142"/>
                  <a:pt x="563" y="142"/>
                  <a:pt x="563" y="142"/>
                </a:cubicBezTo>
                <a:cubicBezTo>
                  <a:pt x="554" y="133"/>
                  <a:pt x="544" y="125"/>
                  <a:pt x="534" y="117"/>
                </a:cubicBezTo>
                <a:cubicBezTo>
                  <a:pt x="550" y="57"/>
                  <a:pt x="550" y="57"/>
                  <a:pt x="550" y="57"/>
                </a:cubicBezTo>
                <a:cubicBezTo>
                  <a:pt x="510" y="35"/>
                  <a:pt x="510" y="35"/>
                  <a:pt x="510" y="35"/>
                </a:cubicBezTo>
                <a:cubicBezTo>
                  <a:pt x="467" y="80"/>
                  <a:pt x="467" y="80"/>
                  <a:pt x="467" y="80"/>
                </a:cubicBezTo>
                <a:cubicBezTo>
                  <a:pt x="454" y="74"/>
                  <a:pt x="440" y="70"/>
                  <a:pt x="427" y="67"/>
                </a:cubicBezTo>
                <a:cubicBezTo>
                  <a:pt x="418" y="5"/>
                  <a:pt x="418" y="5"/>
                  <a:pt x="418" y="5"/>
                </a:cubicBezTo>
                <a:cubicBezTo>
                  <a:pt x="373" y="0"/>
                  <a:pt x="373" y="0"/>
                  <a:pt x="373" y="0"/>
                </a:cubicBezTo>
                <a:cubicBezTo>
                  <a:pt x="350" y="58"/>
                  <a:pt x="350" y="58"/>
                  <a:pt x="350" y="58"/>
                </a:cubicBezTo>
                <a:cubicBezTo>
                  <a:pt x="338" y="58"/>
                  <a:pt x="325" y="60"/>
                  <a:pt x="313" y="61"/>
                </a:cubicBezTo>
                <a:cubicBezTo>
                  <a:pt x="281" y="6"/>
                  <a:pt x="281" y="6"/>
                  <a:pt x="281" y="6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226" y="88"/>
                  <a:pt x="213" y="94"/>
                  <a:pt x="201" y="101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32" y="159"/>
                  <a:pt x="124" y="168"/>
                  <a:pt x="117" y="178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74" y="258"/>
                  <a:pt x="70" y="272"/>
                  <a:pt x="66" y="285"/>
                </a:cubicBezTo>
                <a:cubicBezTo>
                  <a:pt x="5" y="294"/>
                  <a:pt x="5" y="294"/>
                  <a:pt x="5" y="294"/>
                </a:cubicBezTo>
                <a:cubicBezTo>
                  <a:pt x="0" y="339"/>
                  <a:pt x="0" y="339"/>
                  <a:pt x="0" y="339"/>
                </a:cubicBezTo>
                <a:cubicBezTo>
                  <a:pt x="58" y="362"/>
                  <a:pt x="58" y="362"/>
                  <a:pt x="58" y="362"/>
                </a:cubicBezTo>
                <a:cubicBezTo>
                  <a:pt x="58" y="374"/>
                  <a:pt x="59" y="387"/>
                  <a:pt x="61" y="400"/>
                </a:cubicBezTo>
                <a:cubicBezTo>
                  <a:pt x="6" y="431"/>
                  <a:pt x="6" y="431"/>
                  <a:pt x="6" y="431"/>
                </a:cubicBezTo>
                <a:cubicBezTo>
                  <a:pt x="18" y="475"/>
                  <a:pt x="18" y="475"/>
                  <a:pt x="18" y="475"/>
                </a:cubicBezTo>
                <a:cubicBezTo>
                  <a:pt x="82" y="474"/>
                  <a:pt x="82" y="474"/>
                  <a:pt x="82" y="474"/>
                </a:cubicBezTo>
                <a:cubicBezTo>
                  <a:pt x="87" y="487"/>
                  <a:pt x="94" y="499"/>
                  <a:pt x="101" y="511"/>
                </a:cubicBezTo>
                <a:cubicBezTo>
                  <a:pt x="64" y="561"/>
                  <a:pt x="64" y="561"/>
                  <a:pt x="64" y="561"/>
                </a:cubicBezTo>
                <a:cubicBezTo>
                  <a:pt x="92" y="596"/>
                  <a:pt x="92" y="596"/>
                  <a:pt x="92" y="596"/>
                </a:cubicBezTo>
                <a:cubicBezTo>
                  <a:pt x="149" y="571"/>
                  <a:pt x="149" y="571"/>
                  <a:pt x="149" y="571"/>
                </a:cubicBezTo>
                <a:cubicBezTo>
                  <a:pt x="158" y="580"/>
                  <a:pt x="168" y="588"/>
                  <a:pt x="178" y="595"/>
                </a:cubicBezTo>
                <a:cubicBezTo>
                  <a:pt x="162" y="656"/>
                  <a:pt x="162" y="656"/>
                  <a:pt x="162" y="656"/>
                </a:cubicBezTo>
                <a:cubicBezTo>
                  <a:pt x="202" y="678"/>
                  <a:pt x="202" y="678"/>
                  <a:pt x="202" y="678"/>
                </a:cubicBezTo>
                <a:cubicBezTo>
                  <a:pt x="245" y="633"/>
                  <a:pt x="245" y="633"/>
                  <a:pt x="245" y="633"/>
                </a:cubicBezTo>
                <a:cubicBezTo>
                  <a:pt x="258" y="638"/>
                  <a:pt x="271" y="642"/>
                  <a:pt x="285" y="646"/>
                </a:cubicBezTo>
                <a:cubicBezTo>
                  <a:pt x="294" y="708"/>
                  <a:pt x="294" y="708"/>
                  <a:pt x="294" y="708"/>
                </a:cubicBezTo>
                <a:cubicBezTo>
                  <a:pt x="339" y="713"/>
                  <a:pt x="339" y="713"/>
                  <a:pt x="339" y="713"/>
                </a:cubicBezTo>
                <a:cubicBezTo>
                  <a:pt x="361" y="654"/>
                  <a:pt x="361" y="654"/>
                  <a:pt x="361" y="654"/>
                </a:cubicBezTo>
                <a:cubicBezTo>
                  <a:pt x="374" y="654"/>
                  <a:pt x="387" y="653"/>
                  <a:pt x="399" y="651"/>
                </a:cubicBezTo>
                <a:cubicBezTo>
                  <a:pt x="431" y="706"/>
                  <a:pt x="431" y="706"/>
                  <a:pt x="431" y="706"/>
                </a:cubicBezTo>
                <a:cubicBezTo>
                  <a:pt x="475" y="693"/>
                  <a:pt x="475" y="693"/>
                  <a:pt x="475" y="693"/>
                </a:cubicBezTo>
                <a:cubicBezTo>
                  <a:pt x="473" y="630"/>
                  <a:pt x="473" y="630"/>
                  <a:pt x="473" y="630"/>
                </a:cubicBezTo>
                <a:cubicBezTo>
                  <a:pt x="486" y="625"/>
                  <a:pt x="499" y="618"/>
                  <a:pt x="510" y="611"/>
                </a:cubicBezTo>
                <a:cubicBezTo>
                  <a:pt x="560" y="649"/>
                  <a:pt x="560" y="649"/>
                  <a:pt x="560" y="649"/>
                </a:cubicBezTo>
                <a:cubicBezTo>
                  <a:pt x="596" y="620"/>
                  <a:pt x="596" y="620"/>
                  <a:pt x="596" y="620"/>
                </a:cubicBezTo>
                <a:cubicBezTo>
                  <a:pt x="570" y="563"/>
                  <a:pt x="570" y="563"/>
                  <a:pt x="570" y="563"/>
                </a:cubicBezTo>
                <a:cubicBezTo>
                  <a:pt x="579" y="554"/>
                  <a:pt x="587" y="544"/>
                  <a:pt x="595" y="534"/>
                </a:cubicBezTo>
                <a:cubicBezTo>
                  <a:pt x="655" y="550"/>
                  <a:pt x="655" y="550"/>
                  <a:pt x="655" y="550"/>
                </a:cubicBezTo>
                <a:cubicBezTo>
                  <a:pt x="678" y="510"/>
                  <a:pt x="678" y="510"/>
                  <a:pt x="678" y="510"/>
                </a:cubicBezTo>
                <a:cubicBezTo>
                  <a:pt x="633" y="467"/>
                  <a:pt x="633" y="467"/>
                  <a:pt x="633" y="467"/>
                </a:cubicBezTo>
                <a:cubicBezTo>
                  <a:pt x="638" y="454"/>
                  <a:pt x="642" y="441"/>
                  <a:pt x="645" y="427"/>
                </a:cubicBezTo>
                <a:lnTo>
                  <a:pt x="707" y="418"/>
                </a:lnTo>
                <a:close/>
                <a:moveTo>
                  <a:pt x="294" y="136"/>
                </a:moveTo>
                <a:cubicBezTo>
                  <a:pt x="415" y="101"/>
                  <a:pt x="542" y="172"/>
                  <a:pt x="577" y="294"/>
                </a:cubicBezTo>
                <a:cubicBezTo>
                  <a:pt x="611" y="416"/>
                  <a:pt x="540" y="543"/>
                  <a:pt x="418" y="577"/>
                </a:cubicBezTo>
                <a:cubicBezTo>
                  <a:pt x="296" y="611"/>
                  <a:pt x="170" y="540"/>
                  <a:pt x="135" y="419"/>
                </a:cubicBezTo>
                <a:cubicBezTo>
                  <a:pt x="101" y="297"/>
                  <a:pt x="172" y="170"/>
                  <a:pt x="294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11440222" y="5186141"/>
            <a:ext cx="6737350" cy="6743702"/>
          </a:xfrm>
          <a:custGeom>
            <a:avLst/>
            <a:gdLst>
              <a:gd name="T0" fmla="*/ 897 w 897"/>
              <a:gd name="T1" fmla="*/ 470 h 897"/>
              <a:gd name="T2" fmla="*/ 820 w 897"/>
              <a:gd name="T3" fmla="*/ 394 h 897"/>
              <a:gd name="T4" fmla="*/ 873 w 897"/>
              <a:gd name="T5" fmla="*/ 299 h 897"/>
              <a:gd name="T6" fmla="*/ 769 w 897"/>
              <a:gd name="T7" fmla="*/ 254 h 897"/>
              <a:gd name="T8" fmla="*/ 781 w 897"/>
              <a:gd name="T9" fmla="*/ 146 h 897"/>
              <a:gd name="T10" fmla="*/ 672 w 897"/>
              <a:gd name="T11" fmla="*/ 148 h 897"/>
              <a:gd name="T12" fmla="*/ 643 w 897"/>
              <a:gd name="T13" fmla="*/ 43 h 897"/>
              <a:gd name="T14" fmla="*/ 538 w 897"/>
              <a:gd name="T15" fmla="*/ 84 h 897"/>
              <a:gd name="T16" fmla="*/ 470 w 897"/>
              <a:gd name="T17" fmla="*/ 0 h 897"/>
              <a:gd name="T18" fmla="*/ 394 w 897"/>
              <a:gd name="T19" fmla="*/ 77 h 897"/>
              <a:gd name="T20" fmla="*/ 299 w 897"/>
              <a:gd name="T21" fmla="*/ 24 h 897"/>
              <a:gd name="T22" fmla="*/ 254 w 897"/>
              <a:gd name="T23" fmla="*/ 128 h 897"/>
              <a:gd name="T24" fmla="*/ 146 w 897"/>
              <a:gd name="T25" fmla="*/ 116 h 897"/>
              <a:gd name="T26" fmla="*/ 147 w 897"/>
              <a:gd name="T27" fmla="*/ 225 h 897"/>
              <a:gd name="T28" fmla="*/ 43 w 897"/>
              <a:gd name="T29" fmla="*/ 255 h 897"/>
              <a:gd name="T30" fmla="*/ 84 w 897"/>
              <a:gd name="T31" fmla="*/ 359 h 897"/>
              <a:gd name="T32" fmla="*/ 0 w 897"/>
              <a:gd name="T33" fmla="*/ 427 h 897"/>
              <a:gd name="T34" fmla="*/ 77 w 897"/>
              <a:gd name="T35" fmla="*/ 503 h 897"/>
              <a:gd name="T36" fmla="*/ 23 w 897"/>
              <a:gd name="T37" fmla="*/ 598 h 897"/>
              <a:gd name="T38" fmla="*/ 127 w 897"/>
              <a:gd name="T39" fmla="*/ 643 h 897"/>
              <a:gd name="T40" fmla="*/ 116 w 897"/>
              <a:gd name="T41" fmla="*/ 751 h 897"/>
              <a:gd name="T42" fmla="*/ 224 w 897"/>
              <a:gd name="T43" fmla="*/ 750 h 897"/>
              <a:gd name="T44" fmla="*/ 254 w 897"/>
              <a:gd name="T45" fmla="*/ 854 h 897"/>
              <a:gd name="T46" fmla="*/ 359 w 897"/>
              <a:gd name="T47" fmla="*/ 813 h 897"/>
              <a:gd name="T48" fmla="*/ 427 w 897"/>
              <a:gd name="T49" fmla="*/ 897 h 897"/>
              <a:gd name="T50" fmla="*/ 503 w 897"/>
              <a:gd name="T51" fmla="*/ 820 h 897"/>
              <a:gd name="T52" fmla="*/ 598 w 897"/>
              <a:gd name="T53" fmla="*/ 873 h 897"/>
              <a:gd name="T54" fmla="*/ 643 w 897"/>
              <a:gd name="T55" fmla="*/ 770 h 897"/>
              <a:gd name="T56" fmla="*/ 751 w 897"/>
              <a:gd name="T57" fmla="*/ 781 h 897"/>
              <a:gd name="T58" fmla="*/ 750 w 897"/>
              <a:gd name="T59" fmla="*/ 673 h 897"/>
              <a:gd name="T60" fmla="*/ 854 w 897"/>
              <a:gd name="T61" fmla="*/ 643 h 897"/>
              <a:gd name="T62" fmla="*/ 813 w 897"/>
              <a:gd name="T63" fmla="*/ 538 h 897"/>
              <a:gd name="T64" fmla="*/ 370 w 897"/>
              <a:gd name="T65" fmla="*/ 171 h 897"/>
              <a:gd name="T66" fmla="*/ 527 w 897"/>
              <a:gd name="T67" fmla="*/ 727 h 897"/>
              <a:gd name="T68" fmla="*/ 370 w 897"/>
              <a:gd name="T69" fmla="*/ 171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7" h="897">
                <a:moveTo>
                  <a:pt x="891" y="527"/>
                </a:moveTo>
                <a:cubicBezTo>
                  <a:pt x="897" y="470"/>
                  <a:pt x="897" y="470"/>
                  <a:pt x="897" y="470"/>
                </a:cubicBezTo>
                <a:cubicBezTo>
                  <a:pt x="824" y="442"/>
                  <a:pt x="824" y="442"/>
                  <a:pt x="824" y="442"/>
                </a:cubicBezTo>
                <a:cubicBezTo>
                  <a:pt x="824" y="426"/>
                  <a:pt x="822" y="410"/>
                  <a:pt x="820" y="394"/>
                </a:cubicBezTo>
                <a:cubicBezTo>
                  <a:pt x="889" y="354"/>
                  <a:pt x="889" y="354"/>
                  <a:pt x="889" y="354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794" y="301"/>
                  <a:pt x="794" y="301"/>
                  <a:pt x="794" y="301"/>
                </a:cubicBezTo>
                <a:cubicBezTo>
                  <a:pt x="787" y="285"/>
                  <a:pt x="778" y="269"/>
                  <a:pt x="769" y="254"/>
                </a:cubicBezTo>
                <a:cubicBezTo>
                  <a:pt x="816" y="191"/>
                  <a:pt x="816" y="191"/>
                  <a:pt x="816" y="191"/>
                </a:cubicBezTo>
                <a:cubicBezTo>
                  <a:pt x="781" y="146"/>
                  <a:pt x="781" y="146"/>
                  <a:pt x="781" y="146"/>
                </a:cubicBezTo>
                <a:cubicBezTo>
                  <a:pt x="709" y="178"/>
                  <a:pt x="709" y="178"/>
                  <a:pt x="709" y="178"/>
                </a:cubicBezTo>
                <a:cubicBezTo>
                  <a:pt x="697" y="167"/>
                  <a:pt x="685" y="157"/>
                  <a:pt x="672" y="148"/>
                </a:cubicBezTo>
                <a:cubicBezTo>
                  <a:pt x="692" y="71"/>
                  <a:pt x="692" y="71"/>
                  <a:pt x="692" y="71"/>
                </a:cubicBezTo>
                <a:cubicBezTo>
                  <a:pt x="643" y="43"/>
                  <a:pt x="643" y="43"/>
                  <a:pt x="643" y="43"/>
                </a:cubicBezTo>
                <a:cubicBezTo>
                  <a:pt x="588" y="100"/>
                  <a:pt x="588" y="100"/>
                  <a:pt x="588" y="100"/>
                </a:cubicBezTo>
                <a:cubicBezTo>
                  <a:pt x="572" y="94"/>
                  <a:pt x="555" y="88"/>
                  <a:pt x="538" y="84"/>
                </a:cubicBezTo>
                <a:cubicBezTo>
                  <a:pt x="527" y="6"/>
                  <a:pt x="527" y="6"/>
                  <a:pt x="527" y="6"/>
                </a:cubicBezTo>
                <a:cubicBezTo>
                  <a:pt x="470" y="0"/>
                  <a:pt x="470" y="0"/>
                  <a:pt x="470" y="0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26" y="74"/>
                  <a:pt x="410" y="75"/>
                  <a:pt x="394" y="77"/>
                </a:cubicBezTo>
                <a:cubicBezTo>
                  <a:pt x="354" y="8"/>
                  <a:pt x="354" y="8"/>
                  <a:pt x="354" y="8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1" y="104"/>
                  <a:pt x="301" y="104"/>
                  <a:pt x="301" y="104"/>
                </a:cubicBezTo>
                <a:cubicBezTo>
                  <a:pt x="284" y="111"/>
                  <a:pt x="269" y="119"/>
                  <a:pt x="254" y="12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78" y="188"/>
                  <a:pt x="178" y="188"/>
                  <a:pt x="178" y="188"/>
                </a:cubicBezTo>
                <a:cubicBezTo>
                  <a:pt x="167" y="200"/>
                  <a:pt x="157" y="212"/>
                  <a:pt x="147" y="225"/>
                </a:cubicBezTo>
                <a:cubicBezTo>
                  <a:pt x="71" y="205"/>
                  <a:pt x="71" y="205"/>
                  <a:pt x="71" y="205"/>
                </a:cubicBezTo>
                <a:cubicBezTo>
                  <a:pt x="43" y="255"/>
                  <a:pt x="43" y="255"/>
                  <a:pt x="43" y="255"/>
                </a:cubicBezTo>
                <a:cubicBezTo>
                  <a:pt x="100" y="309"/>
                  <a:pt x="100" y="309"/>
                  <a:pt x="100" y="309"/>
                </a:cubicBezTo>
                <a:cubicBezTo>
                  <a:pt x="93" y="325"/>
                  <a:pt x="88" y="342"/>
                  <a:pt x="84" y="359"/>
                </a:cubicBezTo>
                <a:cubicBezTo>
                  <a:pt x="6" y="371"/>
                  <a:pt x="6" y="371"/>
                  <a:pt x="6" y="371"/>
                </a:cubicBezTo>
                <a:cubicBezTo>
                  <a:pt x="0" y="427"/>
                  <a:pt x="0" y="427"/>
                  <a:pt x="0" y="427"/>
                </a:cubicBezTo>
                <a:cubicBezTo>
                  <a:pt x="73" y="455"/>
                  <a:pt x="73" y="455"/>
                  <a:pt x="73" y="455"/>
                </a:cubicBezTo>
                <a:cubicBezTo>
                  <a:pt x="73" y="471"/>
                  <a:pt x="75" y="487"/>
                  <a:pt x="77" y="503"/>
                </a:cubicBezTo>
                <a:cubicBezTo>
                  <a:pt x="8" y="543"/>
                  <a:pt x="8" y="543"/>
                  <a:pt x="8" y="543"/>
                </a:cubicBezTo>
                <a:cubicBezTo>
                  <a:pt x="23" y="598"/>
                  <a:pt x="23" y="598"/>
                  <a:pt x="23" y="598"/>
                </a:cubicBezTo>
                <a:cubicBezTo>
                  <a:pt x="103" y="596"/>
                  <a:pt x="103" y="596"/>
                  <a:pt x="103" y="596"/>
                </a:cubicBezTo>
                <a:cubicBezTo>
                  <a:pt x="110" y="613"/>
                  <a:pt x="118" y="628"/>
                  <a:pt x="127" y="643"/>
                </a:cubicBezTo>
                <a:cubicBezTo>
                  <a:pt x="80" y="706"/>
                  <a:pt x="80" y="706"/>
                  <a:pt x="80" y="706"/>
                </a:cubicBezTo>
                <a:cubicBezTo>
                  <a:pt x="116" y="751"/>
                  <a:pt x="116" y="751"/>
                  <a:pt x="116" y="751"/>
                </a:cubicBezTo>
                <a:cubicBezTo>
                  <a:pt x="188" y="719"/>
                  <a:pt x="188" y="719"/>
                  <a:pt x="188" y="719"/>
                </a:cubicBezTo>
                <a:cubicBezTo>
                  <a:pt x="199" y="730"/>
                  <a:pt x="212" y="740"/>
                  <a:pt x="224" y="750"/>
                </a:cubicBezTo>
                <a:cubicBezTo>
                  <a:pt x="205" y="826"/>
                  <a:pt x="205" y="826"/>
                  <a:pt x="205" y="826"/>
                </a:cubicBezTo>
                <a:cubicBezTo>
                  <a:pt x="254" y="854"/>
                  <a:pt x="254" y="854"/>
                  <a:pt x="254" y="854"/>
                </a:cubicBezTo>
                <a:cubicBezTo>
                  <a:pt x="309" y="797"/>
                  <a:pt x="309" y="797"/>
                  <a:pt x="309" y="797"/>
                </a:cubicBezTo>
                <a:cubicBezTo>
                  <a:pt x="325" y="804"/>
                  <a:pt x="342" y="809"/>
                  <a:pt x="359" y="813"/>
                </a:cubicBezTo>
                <a:cubicBezTo>
                  <a:pt x="370" y="891"/>
                  <a:pt x="370" y="891"/>
                  <a:pt x="370" y="891"/>
                </a:cubicBezTo>
                <a:cubicBezTo>
                  <a:pt x="427" y="897"/>
                  <a:pt x="427" y="897"/>
                  <a:pt x="427" y="897"/>
                </a:cubicBezTo>
                <a:cubicBezTo>
                  <a:pt x="455" y="824"/>
                  <a:pt x="455" y="824"/>
                  <a:pt x="455" y="824"/>
                </a:cubicBezTo>
                <a:cubicBezTo>
                  <a:pt x="471" y="824"/>
                  <a:pt x="487" y="822"/>
                  <a:pt x="503" y="820"/>
                </a:cubicBezTo>
                <a:cubicBezTo>
                  <a:pt x="543" y="889"/>
                  <a:pt x="543" y="889"/>
                  <a:pt x="543" y="889"/>
                </a:cubicBezTo>
                <a:cubicBezTo>
                  <a:pt x="598" y="873"/>
                  <a:pt x="598" y="873"/>
                  <a:pt x="598" y="873"/>
                </a:cubicBezTo>
                <a:cubicBezTo>
                  <a:pt x="596" y="794"/>
                  <a:pt x="596" y="794"/>
                  <a:pt x="596" y="794"/>
                </a:cubicBezTo>
                <a:cubicBezTo>
                  <a:pt x="612" y="787"/>
                  <a:pt x="628" y="779"/>
                  <a:pt x="643" y="770"/>
                </a:cubicBezTo>
                <a:cubicBezTo>
                  <a:pt x="706" y="817"/>
                  <a:pt x="706" y="817"/>
                  <a:pt x="706" y="817"/>
                </a:cubicBezTo>
                <a:cubicBezTo>
                  <a:pt x="751" y="781"/>
                  <a:pt x="751" y="781"/>
                  <a:pt x="751" y="781"/>
                </a:cubicBezTo>
                <a:cubicBezTo>
                  <a:pt x="719" y="709"/>
                  <a:pt x="719" y="709"/>
                  <a:pt x="719" y="709"/>
                </a:cubicBezTo>
                <a:cubicBezTo>
                  <a:pt x="730" y="698"/>
                  <a:pt x="740" y="685"/>
                  <a:pt x="750" y="673"/>
                </a:cubicBezTo>
                <a:cubicBezTo>
                  <a:pt x="826" y="693"/>
                  <a:pt x="826" y="693"/>
                  <a:pt x="826" y="693"/>
                </a:cubicBezTo>
                <a:cubicBezTo>
                  <a:pt x="854" y="643"/>
                  <a:pt x="854" y="643"/>
                  <a:pt x="854" y="643"/>
                </a:cubicBezTo>
                <a:cubicBezTo>
                  <a:pt x="797" y="588"/>
                  <a:pt x="797" y="588"/>
                  <a:pt x="797" y="588"/>
                </a:cubicBezTo>
                <a:cubicBezTo>
                  <a:pt x="803" y="572"/>
                  <a:pt x="809" y="555"/>
                  <a:pt x="813" y="538"/>
                </a:cubicBezTo>
                <a:lnTo>
                  <a:pt x="891" y="527"/>
                </a:lnTo>
                <a:close/>
                <a:moveTo>
                  <a:pt x="370" y="171"/>
                </a:moveTo>
                <a:cubicBezTo>
                  <a:pt x="523" y="127"/>
                  <a:pt x="683" y="217"/>
                  <a:pt x="726" y="370"/>
                </a:cubicBezTo>
                <a:cubicBezTo>
                  <a:pt x="770" y="524"/>
                  <a:pt x="680" y="683"/>
                  <a:pt x="527" y="727"/>
                </a:cubicBezTo>
                <a:cubicBezTo>
                  <a:pt x="373" y="770"/>
                  <a:pt x="214" y="681"/>
                  <a:pt x="171" y="527"/>
                </a:cubicBezTo>
                <a:cubicBezTo>
                  <a:pt x="127" y="374"/>
                  <a:pt x="217" y="214"/>
                  <a:pt x="370" y="1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05309" y="3243051"/>
            <a:ext cx="1549400" cy="1543050"/>
            <a:chOff x="6846889" y="1298575"/>
            <a:chExt cx="774700" cy="771525"/>
          </a:xfrm>
          <a:solidFill>
            <a:schemeClr val="accent1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124701" y="1584325"/>
              <a:ext cx="214313" cy="200025"/>
            </a:xfrm>
            <a:custGeom>
              <a:avLst/>
              <a:gdLst>
                <a:gd name="T0" fmla="*/ 36 w 57"/>
                <a:gd name="T1" fmla="*/ 1 h 53"/>
                <a:gd name="T2" fmla="*/ 29 w 57"/>
                <a:gd name="T3" fmla="*/ 0 h 53"/>
                <a:gd name="T4" fmla="*/ 4 w 57"/>
                <a:gd name="T5" fmla="*/ 20 h 53"/>
                <a:gd name="T6" fmla="*/ 23 w 57"/>
                <a:gd name="T7" fmla="*/ 52 h 53"/>
                <a:gd name="T8" fmla="*/ 29 w 57"/>
                <a:gd name="T9" fmla="*/ 53 h 53"/>
                <a:gd name="T10" fmla="*/ 55 w 57"/>
                <a:gd name="T11" fmla="*/ 33 h 53"/>
                <a:gd name="T12" fmla="*/ 52 w 57"/>
                <a:gd name="T13" fmla="*/ 13 h 53"/>
                <a:gd name="T14" fmla="*/ 36 w 57"/>
                <a:gd name="T1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3">
                  <a:moveTo>
                    <a:pt x="36" y="1"/>
                  </a:moveTo>
                  <a:cubicBezTo>
                    <a:pt x="34" y="0"/>
                    <a:pt x="31" y="0"/>
                    <a:pt x="29" y="0"/>
                  </a:cubicBez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8"/>
                    <a:pt x="23" y="52"/>
                  </a:cubicBezTo>
                  <a:cubicBezTo>
                    <a:pt x="25" y="52"/>
                    <a:pt x="27" y="53"/>
                    <a:pt x="29" y="53"/>
                  </a:cubicBezTo>
                  <a:cubicBezTo>
                    <a:pt x="41" y="53"/>
                    <a:pt x="52" y="44"/>
                    <a:pt x="55" y="33"/>
                  </a:cubicBezTo>
                  <a:cubicBezTo>
                    <a:pt x="57" y="26"/>
                    <a:pt x="55" y="19"/>
                    <a:pt x="52" y="13"/>
                  </a:cubicBezTo>
                  <a:cubicBezTo>
                    <a:pt x="48" y="7"/>
                    <a:pt x="42" y="2"/>
                    <a:pt x="3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846889" y="1298575"/>
              <a:ext cx="774700" cy="771525"/>
            </a:xfrm>
            <a:custGeom>
              <a:avLst/>
              <a:gdLst>
                <a:gd name="T0" fmla="*/ 204 w 206"/>
                <a:gd name="T1" fmla="*/ 124 h 205"/>
                <a:gd name="T2" fmla="*/ 206 w 206"/>
                <a:gd name="T3" fmla="*/ 99 h 205"/>
                <a:gd name="T4" fmla="*/ 181 w 206"/>
                <a:gd name="T5" fmla="*/ 88 h 205"/>
                <a:gd name="T6" fmla="*/ 174 w 206"/>
                <a:gd name="T7" fmla="*/ 69 h 205"/>
                <a:gd name="T8" fmla="*/ 189 w 206"/>
                <a:gd name="T9" fmla="*/ 46 h 205"/>
                <a:gd name="T10" fmla="*/ 174 w 206"/>
                <a:gd name="T11" fmla="*/ 27 h 205"/>
                <a:gd name="T12" fmla="*/ 148 w 206"/>
                <a:gd name="T13" fmla="*/ 38 h 205"/>
                <a:gd name="T14" fmla="*/ 131 w 206"/>
                <a:gd name="T15" fmla="*/ 29 h 205"/>
                <a:gd name="T16" fmla="*/ 125 w 206"/>
                <a:gd name="T17" fmla="*/ 2 h 205"/>
                <a:gd name="T18" fmla="*/ 101 w 206"/>
                <a:gd name="T19" fmla="*/ 0 h 205"/>
                <a:gd name="T20" fmla="*/ 90 w 206"/>
                <a:gd name="T21" fmla="*/ 25 h 205"/>
                <a:gd name="T22" fmla="*/ 71 w 206"/>
                <a:gd name="T23" fmla="*/ 31 h 205"/>
                <a:gd name="T24" fmla="*/ 47 w 206"/>
                <a:gd name="T25" fmla="*/ 16 h 205"/>
                <a:gd name="T26" fmla="*/ 29 w 206"/>
                <a:gd name="T27" fmla="*/ 32 h 205"/>
                <a:gd name="T28" fmla="*/ 39 w 206"/>
                <a:gd name="T29" fmla="*/ 57 h 205"/>
                <a:gd name="T30" fmla="*/ 30 w 206"/>
                <a:gd name="T31" fmla="*/ 75 h 205"/>
                <a:gd name="T32" fmla="*/ 2 w 206"/>
                <a:gd name="T33" fmla="*/ 81 h 205"/>
                <a:gd name="T34" fmla="*/ 0 w 206"/>
                <a:gd name="T35" fmla="*/ 105 h 205"/>
                <a:gd name="T36" fmla="*/ 26 w 206"/>
                <a:gd name="T37" fmla="*/ 116 h 205"/>
                <a:gd name="T38" fmla="*/ 32 w 206"/>
                <a:gd name="T39" fmla="*/ 135 h 205"/>
                <a:gd name="T40" fmla="*/ 17 w 206"/>
                <a:gd name="T41" fmla="*/ 158 h 205"/>
                <a:gd name="T42" fmla="*/ 32 w 206"/>
                <a:gd name="T43" fmla="*/ 177 h 205"/>
                <a:gd name="T44" fmla="*/ 58 w 206"/>
                <a:gd name="T45" fmla="*/ 167 h 205"/>
                <a:gd name="T46" fmla="*/ 75 w 206"/>
                <a:gd name="T47" fmla="*/ 176 h 205"/>
                <a:gd name="T48" fmla="*/ 81 w 206"/>
                <a:gd name="T49" fmla="*/ 203 h 205"/>
                <a:gd name="T50" fmla="*/ 106 w 206"/>
                <a:gd name="T51" fmla="*/ 205 h 205"/>
                <a:gd name="T52" fmla="*/ 117 w 206"/>
                <a:gd name="T53" fmla="*/ 180 h 205"/>
                <a:gd name="T54" fmla="*/ 135 w 206"/>
                <a:gd name="T55" fmla="*/ 174 h 205"/>
                <a:gd name="T56" fmla="*/ 159 w 206"/>
                <a:gd name="T57" fmla="*/ 189 h 205"/>
                <a:gd name="T58" fmla="*/ 178 w 206"/>
                <a:gd name="T59" fmla="*/ 173 h 205"/>
                <a:gd name="T60" fmla="*/ 167 w 206"/>
                <a:gd name="T61" fmla="*/ 148 h 205"/>
                <a:gd name="T62" fmla="*/ 177 w 206"/>
                <a:gd name="T63" fmla="*/ 129 h 205"/>
                <a:gd name="T64" fmla="*/ 204 w 206"/>
                <a:gd name="T65" fmla="*/ 124 h 205"/>
                <a:gd name="T66" fmla="*/ 141 w 206"/>
                <a:gd name="T67" fmla="*/ 112 h 205"/>
                <a:gd name="T68" fmla="*/ 103 w 206"/>
                <a:gd name="T69" fmla="*/ 141 h 205"/>
                <a:gd name="T70" fmla="*/ 94 w 206"/>
                <a:gd name="T71" fmla="*/ 140 h 205"/>
                <a:gd name="T72" fmla="*/ 66 w 206"/>
                <a:gd name="T73" fmla="*/ 93 h 205"/>
                <a:gd name="T74" fmla="*/ 103 w 206"/>
                <a:gd name="T75" fmla="*/ 64 h 205"/>
                <a:gd name="T76" fmla="*/ 113 w 206"/>
                <a:gd name="T77" fmla="*/ 65 h 205"/>
                <a:gd name="T78" fmla="*/ 136 w 206"/>
                <a:gd name="T79" fmla="*/ 82 h 205"/>
                <a:gd name="T80" fmla="*/ 141 w 206"/>
                <a:gd name="T81" fmla="*/ 1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205">
                  <a:moveTo>
                    <a:pt x="204" y="124"/>
                  </a:moveTo>
                  <a:cubicBezTo>
                    <a:pt x="206" y="99"/>
                    <a:pt x="206" y="99"/>
                    <a:pt x="206" y="99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9" y="82"/>
                    <a:pt x="177" y="75"/>
                    <a:pt x="174" y="69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3" y="34"/>
                    <a:pt x="137" y="31"/>
                    <a:pt x="131" y="29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3" y="26"/>
                    <a:pt x="77" y="28"/>
                    <a:pt x="71" y="3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62"/>
                    <a:pt x="32" y="68"/>
                    <a:pt x="30" y="75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23"/>
                    <a:pt x="29" y="129"/>
                    <a:pt x="32" y="135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64" y="170"/>
                    <a:pt x="69" y="173"/>
                    <a:pt x="75" y="176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23" y="179"/>
                    <a:pt x="129" y="177"/>
                    <a:pt x="135" y="174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71" y="142"/>
                    <a:pt x="175" y="136"/>
                    <a:pt x="177" y="129"/>
                  </a:cubicBezTo>
                  <a:lnTo>
                    <a:pt x="204" y="124"/>
                  </a:lnTo>
                  <a:close/>
                  <a:moveTo>
                    <a:pt x="141" y="112"/>
                  </a:moveTo>
                  <a:cubicBezTo>
                    <a:pt x="136" y="129"/>
                    <a:pt x="121" y="141"/>
                    <a:pt x="103" y="141"/>
                  </a:cubicBezTo>
                  <a:cubicBezTo>
                    <a:pt x="100" y="141"/>
                    <a:pt x="97" y="141"/>
                    <a:pt x="94" y="140"/>
                  </a:cubicBezTo>
                  <a:cubicBezTo>
                    <a:pt x="73" y="135"/>
                    <a:pt x="61" y="114"/>
                    <a:pt x="66" y="93"/>
                  </a:cubicBezTo>
                  <a:cubicBezTo>
                    <a:pt x="70" y="76"/>
                    <a:pt x="85" y="64"/>
                    <a:pt x="103" y="64"/>
                  </a:cubicBezTo>
                  <a:cubicBezTo>
                    <a:pt x="106" y="64"/>
                    <a:pt x="110" y="64"/>
                    <a:pt x="113" y="65"/>
                  </a:cubicBezTo>
                  <a:cubicBezTo>
                    <a:pt x="123" y="67"/>
                    <a:pt x="131" y="74"/>
                    <a:pt x="136" y="82"/>
                  </a:cubicBezTo>
                  <a:cubicBezTo>
                    <a:pt x="142" y="91"/>
                    <a:pt x="143" y="102"/>
                    <a:pt x="14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4" name="Freeform 11"/>
          <p:cNvSpPr>
            <a:spLocks/>
          </p:cNvSpPr>
          <p:nvPr/>
        </p:nvSpPr>
        <p:spPr bwMode="auto">
          <a:xfrm>
            <a:off x="7947706" y="3656929"/>
            <a:ext cx="4587881" cy="4445000"/>
          </a:xfrm>
          <a:custGeom>
            <a:avLst/>
            <a:gdLst>
              <a:gd name="T0" fmla="*/ 590 w 590"/>
              <a:gd name="T1" fmla="*/ 294 h 591"/>
              <a:gd name="T2" fmla="*/ 537 w 590"/>
              <a:gd name="T3" fmla="*/ 247 h 591"/>
              <a:gd name="T4" fmla="*/ 568 w 590"/>
              <a:gd name="T5" fmla="*/ 183 h 591"/>
              <a:gd name="T6" fmla="*/ 501 w 590"/>
              <a:gd name="T7" fmla="*/ 159 h 591"/>
              <a:gd name="T8" fmla="*/ 502 w 590"/>
              <a:gd name="T9" fmla="*/ 86 h 591"/>
              <a:gd name="T10" fmla="*/ 431 w 590"/>
              <a:gd name="T11" fmla="*/ 90 h 591"/>
              <a:gd name="T12" fmla="*/ 408 w 590"/>
              <a:gd name="T13" fmla="*/ 23 h 591"/>
              <a:gd name="T14" fmla="*/ 344 w 590"/>
              <a:gd name="T15" fmla="*/ 54 h 591"/>
              <a:gd name="T16" fmla="*/ 293 w 590"/>
              <a:gd name="T17" fmla="*/ 0 h 591"/>
              <a:gd name="T18" fmla="*/ 246 w 590"/>
              <a:gd name="T19" fmla="*/ 54 h 591"/>
              <a:gd name="T20" fmla="*/ 182 w 590"/>
              <a:gd name="T21" fmla="*/ 22 h 591"/>
              <a:gd name="T22" fmla="*/ 159 w 590"/>
              <a:gd name="T23" fmla="*/ 90 h 591"/>
              <a:gd name="T24" fmla="*/ 85 w 590"/>
              <a:gd name="T25" fmla="*/ 88 h 591"/>
              <a:gd name="T26" fmla="*/ 90 w 590"/>
              <a:gd name="T27" fmla="*/ 159 h 591"/>
              <a:gd name="T28" fmla="*/ 22 w 590"/>
              <a:gd name="T29" fmla="*/ 183 h 591"/>
              <a:gd name="T30" fmla="*/ 53 w 590"/>
              <a:gd name="T31" fmla="*/ 247 h 591"/>
              <a:gd name="T32" fmla="*/ 0 w 590"/>
              <a:gd name="T33" fmla="*/ 297 h 591"/>
              <a:gd name="T34" fmla="*/ 53 w 590"/>
              <a:gd name="T35" fmla="*/ 344 h 591"/>
              <a:gd name="T36" fmla="*/ 22 w 590"/>
              <a:gd name="T37" fmla="*/ 409 h 591"/>
              <a:gd name="T38" fmla="*/ 89 w 590"/>
              <a:gd name="T39" fmla="*/ 432 h 591"/>
              <a:gd name="T40" fmla="*/ 87 w 590"/>
              <a:gd name="T41" fmla="*/ 506 h 591"/>
              <a:gd name="T42" fmla="*/ 158 w 590"/>
              <a:gd name="T43" fmla="*/ 501 h 591"/>
              <a:gd name="T44" fmla="*/ 182 w 590"/>
              <a:gd name="T45" fmla="*/ 568 h 591"/>
              <a:gd name="T46" fmla="*/ 246 w 590"/>
              <a:gd name="T47" fmla="*/ 537 h 591"/>
              <a:gd name="T48" fmla="*/ 297 w 590"/>
              <a:gd name="T49" fmla="*/ 591 h 591"/>
              <a:gd name="T50" fmla="*/ 344 w 590"/>
              <a:gd name="T51" fmla="*/ 538 h 591"/>
              <a:gd name="T52" fmla="*/ 408 w 590"/>
              <a:gd name="T53" fmla="*/ 569 h 591"/>
              <a:gd name="T54" fmla="*/ 431 w 590"/>
              <a:gd name="T55" fmla="*/ 501 h 591"/>
              <a:gd name="T56" fmla="*/ 505 w 590"/>
              <a:gd name="T57" fmla="*/ 503 h 591"/>
              <a:gd name="T58" fmla="*/ 500 w 590"/>
              <a:gd name="T59" fmla="*/ 432 h 591"/>
              <a:gd name="T60" fmla="*/ 568 w 590"/>
              <a:gd name="T61" fmla="*/ 409 h 591"/>
              <a:gd name="T62" fmla="*/ 537 w 590"/>
              <a:gd name="T63" fmla="*/ 345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0" h="591">
                <a:moveTo>
                  <a:pt x="541" y="310"/>
                </a:moveTo>
                <a:cubicBezTo>
                  <a:pt x="590" y="294"/>
                  <a:pt x="590" y="294"/>
                  <a:pt x="590" y="294"/>
                </a:cubicBezTo>
                <a:cubicBezTo>
                  <a:pt x="588" y="256"/>
                  <a:pt x="588" y="256"/>
                  <a:pt x="588" y="256"/>
                </a:cubicBezTo>
                <a:cubicBezTo>
                  <a:pt x="537" y="247"/>
                  <a:pt x="537" y="247"/>
                  <a:pt x="537" y="247"/>
                </a:cubicBezTo>
                <a:cubicBezTo>
                  <a:pt x="535" y="237"/>
                  <a:pt x="532" y="227"/>
                  <a:pt x="529" y="217"/>
                </a:cubicBezTo>
                <a:cubicBezTo>
                  <a:pt x="568" y="183"/>
                  <a:pt x="568" y="183"/>
                  <a:pt x="568" y="183"/>
                </a:cubicBezTo>
                <a:cubicBezTo>
                  <a:pt x="552" y="149"/>
                  <a:pt x="552" y="149"/>
                  <a:pt x="552" y="149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494" y="150"/>
                  <a:pt x="487" y="141"/>
                  <a:pt x="479" y="132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474" y="61"/>
                  <a:pt x="474" y="61"/>
                  <a:pt x="474" y="61"/>
                </a:cubicBezTo>
                <a:cubicBezTo>
                  <a:pt x="431" y="90"/>
                  <a:pt x="431" y="90"/>
                  <a:pt x="431" y="90"/>
                </a:cubicBezTo>
                <a:cubicBezTo>
                  <a:pt x="423" y="84"/>
                  <a:pt x="414" y="79"/>
                  <a:pt x="404" y="75"/>
                </a:cubicBezTo>
                <a:cubicBezTo>
                  <a:pt x="408" y="23"/>
                  <a:pt x="408" y="23"/>
                  <a:pt x="408" y="23"/>
                </a:cubicBezTo>
                <a:cubicBezTo>
                  <a:pt x="373" y="11"/>
                  <a:pt x="373" y="11"/>
                  <a:pt x="373" y="11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33" y="52"/>
                  <a:pt x="321" y="50"/>
                  <a:pt x="310" y="49"/>
                </a:cubicBezTo>
                <a:cubicBezTo>
                  <a:pt x="293" y="0"/>
                  <a:pt x="293" y="0"/>
                  <a:pt x="293" y="0"/>
                </a:cubicBezTo>
                <a:cubicBezTo>
                  <a:pt x="256" y="3"/>
                  <a:pt x="256" y="3"/>
                  <a:pt x="256" y="3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36" y="56"/>
                  <a:pt x="226" y="59"/>
                  <a:pt x="216" y="62"/>
                </a:cubicBezTo>
                <a:cubicBezTo>
                  <a:pt x="182" y="22"/>
                  <a:pt x="182" y="22"/>
                  <a:pt x="182" y="22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49" y="97"/>
                  <a:pt x="140" y="104"/>
                  <a:pt x="131" y="111"/>
                </a:cubicBezTo>
                <a:cubicBezTo>
                  <a:pt x="85" y="88"/>
                  <a:pt x="85" y="88"/>
                  <a:pt x="85" y="88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84" y="168"/>
                  <a:pt x="78" y="177"/>
                  <a:pt x="74" y="186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10" y="218"/>
                  <a:pt x="10" y="218"/>
                  <a:pt x="10" y="218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1" y="258"/>
                  <a:pt x="49" y="269"/>
                  <a:pt x="49" y="281"/>
                </a:cubicBezTo>
                <a:cubicBezTo>
                  <a:pt x="0" y="297"/>
                  <a:pt x="0" y="297"/>
                  <a:pt x="0" y="297"/>
                </a:cubicBezTo>
                <a:cubicBezTo>
                  <a:pt x="2" y="335"/>
                  <a:pt x="2" y="335"/>
                  <a:pt x="2" y="335"/>
                </a:cubicBezTo>
                <a:cubicBezTo>
                  <a:pt x="53" y="344"/>
                  <a:pt x="53" y="344"/>
                  <a:pt x="53" y="344"/>
                </a:cubicBezTo>
                <a:cubicBezTo>
                  <a:pt x="55" y="355"/>
                  <a:pt x="58" y="365"/>
                  <a:pt x="61" y="375"/>
                </a:cubicBezTo>
                <a:cubicBezTo>
                  <a:pt x="22" y="409"/>
                  <a:pt x="22" y="409"/>
                  <a:pt x="22" y="409"/>
                </a:cubicBezTo>
                <a:cubicBezTo>
                  <a:pt x="38" y="442"/>
                  <a:pt x="38" y="442"/>
                  <a:pt x="38" y="442"/>
                </a:cubicBezTo>
                <a:cubicBezTo>
                  <a:pt x="89" y="432"/>
                  <a:pt x="89" y="432"/>
                  <a:pt x="89" y="432"/>
                </a:cubicBezTo>
                <a:cubicBezTo>
                  <a:pt x="96" y="442"/>
                  <a:pt x="103" y="451"/>
                  <a:pt x="110" y="459"/>
                </a:cubicBezTo>
                <a:cubicBezTo>
                  <a:pt x="87" y="506"/>
                  <a:pt x="87" y="506"/>
                  <a:pt x="87" y="506"/>
                </a:cubicBezTo>
                <a:cubicBezTo>
                  <a:pt x="116" y="530"/>
                  <a:pt x="116" y="530"/>
                  <a:pt x="116" y="530"/>
                </a:cubicBezTo>
                <a:cubicBezTo>
                  <a:pt x="158" y="501"/>
                  <a:pt x="158" y="501"/>
                  <a:pt x="158" y="501"/>
                </a:cubicBezTo>
                <a:cubicBezTo>
                  <a:pt x="167" y="507"/>
                  <a:pt x="176" y="512"/>
                  <a:pt x="186" y="517"/>
                </a:cubicBezTo>
                <a:cubicBezTo>
                  <a:pt x="182" y="568"/>
                  <a:pt x="182" y="568"/>
                  <a:pt x="182" y="568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46" y="537"/>
                  <a:pt x="246" y="537"/>
                  <a:pt x="246" y="537"/>
                </a:cubicBezTo>
                <a:cubicBezTo>
                  <a:pt x="257" y="540"/>
                  <a:pt x="269" y="541"/>
                  <a:pt x="280" y="542"/>
                </a:cubicBezTo>
                <a:cubicBezTo>
                  <a:pt x="297" y="591"/>
                  <a:pt x="297" y="591"/>
                  <a:pt x="297" y="591"/>
                </a:cubicBezTo>
                <a:cubicBezTo>
                  <a:pt x="334" y="588"/>
                  <a:pt x="334" y="588"/>
                  <a:pt x="334" y="588"/>
                </a:cubicBezTo>
                <a:cubicBezTo>
                  <a:pt x="344" y="538"/>
                  <a:pt x="344" y="538"/>
                  <a:pt x="344" y="538"/>
                </a:cubicBezTo>
                <a:cubicBezTo>
                  <a:pt x="354" y="535"/>
                  <a:pt x="364" y="533"/>
                  <a:pt x="374" y="529"/>
                </a:cubicBezTo>
                <a:cubicBezTo>
                  <a:pt x="408" y="569"/>
                  <a:pt x="408" y="569"/>
                  <a:pt x="408" y="569"/>
                </a:cubicBezTo>
                <a:cubicBezTo>
                  <a:pt x="442" y="552"/>
                  <a:pt x="442" y="552"/>
                  <a:pt x="442" y="552"/>
                </a:cubicBezTo>
                <a:cubicBezTo>
                  <a:pt x="431" y="501"/>
                  <a:pt x="431" y="501"/>
                  <a:pt x="431" y="501"/>
                </a:cubicBezTo>
                <a:cubicBezTo>
                  <a:pt x="441" y="495"/>
                  <a:pt x="450" y="488"/>
                  <a:pt x="459" y="480"/>
                </a:cubicBezTo>
                <a:cubicBezTo>
                  <a:pt x="505" y="503"/>
                  <a:pt x="505" y="503"/>
                  <a:pt x="505" y="503"/>
                </a:cubicBezTo>
                <a:cubicBezTo>
                  <a:pt x="530" y="475"/>
                  <a:pt x="530" y="475"/>
                  <a:pt x="530" y="475"/>
                </a:cubicBezTo>
                <a:cubicBezTo>
                  <a:pt x="500" y="432"/>
                  <a:pt x="500" y="432"/>
                  <a:pt x="500" y="432"/>
                </a:cubicBezTo>
                <a:cubicBezTo>
                  <a:pt x="506" y="423"/>
                  <a:pt x="511" y="414"/>
                  <a:pt x="516" y="405"/>
                </a:cubicBezTo>
                <a:cubicBezTo>
                  <a:pt x="568" y="409"/>
                  <a:pt x="568" y="409"/>
                  <a:pt x="568" y="409"/>
                </a:cubicBezTo>
                <a:cubicBezTo>
                  <a:pt x="580" y="373"/>
                  <a:pt x="580" y="373"/>
                  <a:pt x="580" y="373"/>
                </a:cubicBezTo>
                <a:cubicBezTo>
                  <a:pt x="537" y="345"/>
                  <a:pt x="537" y="345"/>
                  <a:pt x="537" y="345"/>
                </a:cubicBezTo>
                <a:cubicBezTo>
                  <a:pt x="539" y="333"/>
                  <a:pt x="540" y="322"/>
                  <a:pt x="541" y="3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6393230" y="1766664"/>
            <a:ext cx="5349878" cy="5362576"/>
          </a:xfrm>
          <a:custGeom>
            <a:avLst/>
            <a:gdLst>
              <a:gd name="T0" fmla="*/ 712 w 712"/>
              <a:gd name="T1" fmla="*/ 373 h 713"/>
              <a:gd name="T2" fmla="*/ 651 w 712"/>
              <a:gd name="T3" fmla="*/ 313 h 713"/>
              <a:gd name="T4" fmla="*/ 693 w 712"/>
              <a:gd name="T5" fmla="*/ 238 h 713"/>
              <a:gd name="T6" fmla="*/ 611 w 712"/>
              <a:gd name="T7" fmla="*/ 202 h 713"/>
              <a:gd name="T8" fmla="*/ 620 w 712"/>
              <a:gd name="T9" fmla="*/ 116 h 713"/>
              <a:gd name="T10" fmla="*/ 534 w 712"/>
              <a:gd name="T11" fmla="*/ 117 h 713"/>
              <a:gd name="T12" fmla="*/ 510 w 712"/>
              <a:gd name="T13" fmla="*/ 35 h 713"/>
              <a:gd name="T14" fmla="*/ 427 w 712"/>
              <a:gd name="T15" fmla="*/ 67 h 713"/>
              <a:gd name="T16" fmla="*/ 373 w 712"/>
              <a:gd name="T17" fmla="*/ 0 h 713"/>
              <a:gd name="T18" fmla="*/ 313 w 712"/>
              <a:gd name="T19" fmla="*/ 61 h 713"/>
              <a:gd name="T20" fmla="*/ 237 w 712"/>
              <a:gd name="T21" fmla="*/ 19 h 713"/>
              <a:gd name="T22" fmla="*/ 201 w 712"/>
              <a:gd name="T23" fmla="*/ 101 h 713"/>
              <a:gd name="T24" fmla="*/ 116 w 712"/>
              <a:gd name="T25" fmla="*/ 92 h 713"/>
              <a:gd name="T26" fmla="*/ 117 w 712"/>
              <a:gd name="T27" fmla="*/ 178 h 713"/>
              <a:gd name="T28" fmla="*/ 34 w 712"/>
              <a:gd name="T29" fmla="*/ 202 h 713"/>
              <a:gd name="T30" fmla="*/ 66 w 712"/>
              <a:gd name="T31" fmla="*/ 285 h 713"/>
              <a:gd name="T32" fmla="*/ 0 w 712"/>
              <a:gd name="T33" fmla="*/ 339 h 713"/>
              <a:gd name="T34" fmla="*/ 61 w 712"/>
              <a:gd name="T35" fmla="*/ 400 h 713"/>
              <a:gd name="T36" fmla="*/ 18 w 712"/>
              <a:gd name="T37" fmla="*/ 475 h 713"/>
              <a:gd name="T38" fmla="*/ 101 w 712"/>
              <a:gd name="T39" fmla="*/ 511 h 713"/>
              <a:gd name="T40" fmla="*/ 92 w 712"/>
              <a:gd name="T41" fmla="*/ 596 h 713"/>
              <a:gd name="T42" fmla="*/ 178 w 712"/>
              <a:gd name="T43" fmla="*/ 595 h 713"/>
              <a:gd name="T44" fmla="*/ 202 w 712"/>
              <a:gd name="T45" fmla="*/ 678 h 713"/>
              <a:gd name="T46" fmla="*/ 285 w 712"/>
              <a:gd name="T47" fmla="*/ 646 h 713"/>
              <a:gd name="T48" fmla="*/ 339 w 712"/>
              <a:gd name="T49" fmla="*/ 713 h 713"/>
              <a:gd name="T50" fmla="*/ 399 w 712"/>
              <a:gd name="T51" fmla="*/ 651 h 713"/>
              <a:gd name="T52" fmla="*/ 475 w 712"/>
              <a:gd name="T53" fmla="*/ 693 h 713"/>
              <a:gd name="T54" fmla="*/ 510 w 712"/>
              <a:gd name="T55" fmla="*/ 611 h 713"/>
              <a:gd name="T56" fmla="*/ 596 w 712"/>
              <a:gd name="T57" fmla="*/ 620 h 713"/>
              <a:gd name="T58" fmla="*/ 595 w 712"/>
              <a:gd name="T59" fmla="*/ 534 h 713"/>
              <a:gd name="T60" fmla="*/ 678 w 712"/>
              <a:gd name="T61" fmla="*/ 510 h 713"/>
              <a:gd name="T62" fmla="*/ 645 w 712"/>
              <a:gd name="T63" fmla="*/ 427 h 713"/>
              <a:gd name="T64" fmla="*/ 294 w 712"/>
              <a:gd name="T65" fmla="*/ 136 h 713"/>
              <a:gd name="T66" fmla="*/ 418 w 712"/>
              <a:gd name="T67" fmla="*/ 577 h 713"/>
              <a:gd name="T68" fmla="*/ 294 w 712"/>
              <a:gd name="T69" fmla="*/ 136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2" h="713">
                <a:moveTo>
                  <a:pt x="707" y="418"/>
                </a:moveTo>
                <a:cubicBezTo>
                  <a:pt x="712" y="373"/>
                  <a:pt x="712" y="373"/>
                  <a:pt x="712" y="373"/>
                </a:cubicBezTo>
                <a:cubicBezTo>
                  <a:pt x="654" y="351"/>
                  <a:pt x="654" y="351"/>
                  <a:pt x="654" y="351"/>
                </a:cubicBezTo>
                <a:cubicBezTo>
                  <a:pt x="654" y="338"/>
                  <a:pt x="653" y="326"/>
                  <a:pt x="651" y="313"/>
                </a:cubicBezTo>
                <a:cubicBezTo>
                  <a:pt x="705" y="281"/>
                  <a:pt x="705" y="281"/>
                  <a:pt x="705" y="281"/>
                </a:cubicBezTo>
                <a:cubicBezTo>
                  <a:pt x="693" y="238"/>
                  <a:pt x="693" y="238"/>
                  <a:pt x="693" y="238"/>
                </a:cubicBezTo>
                <a:cubicBezTo>
                  <a:pt x="630" y="239"/>
                  <a:pt x="630" y="239"/>
                  <a:pt x="630" y="239"/>
                </a:cubicBezTo>
                <a:cubicBezTo>
                  <a:pt x="624" y="226"/>
                  <a:pt x="618" y="214"/>
                  <a:pt x="611" y="202"/>
                </a:cubicBezTo>
                <a:cubicBezTo>
                  <a:pt x="648" y="152"/>
                  <a:pt x="648" y="152"/>
                  <a:pt x="648" y="152"/>
                </a:cubicBezTo>
                <a:cubicBezTo>
                  <a:pt x="620" y="116"/>
                  <a:pt x="620" y="116"/>
                  <a:pt x="620" y="116"/>
                </a:cubicBezTo>
                <a:cubicBezTo>
                  <a:pt x="563" y="142"/>
                  <a:pt x="563" y="142"/>
                  <a:pt x="563" y="142"/>
                </a:cubicBezTo>
                <a:cubicBezTo>
                  <a:pt x="554" y="133"/>
                  <a:pt x="544" y="125"/>
                  <a:pt x="534" y="117"/>
                </a:cubicBezTo>
                <a:cubicBezTo>
                  <a:pt x="550" y="57"/>
                  <a:pt x="550" y="57"/>
                  <a:pt x="550" y="57"/>
                </a:cubicBezTo>
                <a:cubicBezTo>
                  <a:pt x="510" y="35"/>
                  <a:pt x="510" y="35"/>
                  <a:pt x="510" y="35"/>
                </a:cubicBezTo>
                <a:cubicBezTo>
                  <a:pt x="467" y="80"/>
                  <a:pt x="467" y="80"/>
                  <a:pt x="467" y="80"/>
                </a:cubicBezTo>
                <a:cubicBezTo>
                  <a:pt x="454" y="74"/>
                  <a:pt x="440" y="70"/>
                  <a:pt x="427" y="67"/>
                </a:cubicBezTo>
                <a:cubicBezTo>
                  <a:pt x="418" y="5"/>
                  <a:pt x="418" y="5"/>
                  <a:pt x="418" y="5"/>
                </a:cubicBezTo>
                <a:cubicBezTo>
                  <a:pt x="373" y="0"/>
                  <a:pt x="373" y="0"/>
                  <a:pt x="373" y="0"/>
                </a:cubicBezTo>
                <a:cubicBezTo>
                  <a:pt x="350" y="58"/>
                  <a:pt x="350" y="58"/>
                  <a:pt x="350" y="58"/>
                </a:cubicBezTo>
                <a:cubicBezTo>
                  <a:pt x="338" y="58"/>
                  <a:pt x="325" y="60"/>
                  <a:pt x="313" y="61"/>
                </a:cubicBezTo>
                <a:cubicBezTo>
                  <a:pt x="281" y="6"/>
                  <a:pt x="281" y="6"/>
                  <a:pt x="281" y="6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226" y="88"/>
                  <a:pt x="213" y="94"/>
                  <a:pt x="201" y="101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41" y="149"/>
                  <a:pt x="141" y="149"/>
                  <a:pt x="141" y="149"/>
                </a:cubicBezTo>
                <a:cubicBezTo>
                  <a:pt x="132" y="159"/>
                  <a:pt x="124" y="168"/>
                  <a:pt x="117" y="178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74" y="258"/>
                  <a:pt x="70" y="272"/>
                  <a:pt x="66" y="285"/>
                </a:cubicBezTo>
                <a:cubicBezTo>
                  <a:pt x="5" y="294"/>
                  <a:pt x="5" y="294"/>
                  <a:pt x="5" y="294"/>
                </a:cubicBezTo>
                <a:cubicBezTo>
                  <a:pt x="0" y="339"/>
                  <a:pt x="0" y="339"/>
                  <a:pt x="0" y="339"/>
                </a:cubicBezTo>
                <a:cubicBezTo>
                  <a:pt x="58" y="362"/>
                  <a:pt x="58" y="362"/>
                  <a:pt x="58" y="362"/>
                </a:cubicBezTo>
                <a:cubicBezTo>
                  <a:pt x="58" y="374"/>
                  <a:pt x="59" y="387"/>
                  <a:pt x="61" y="400"/>
                </a:cubicBezTo>
                <a:cubicBezTo>
                  <a:pt x="6" y="431"/>
                  <a:pt x="6" y="431"/>
                  <a:pt x="6" y="431"/>
                </a:cubicBezTo>
                <a:cubicBezTo>
                  <a:pt x="18" y="475"/>
                  <a:pt x="18" y="475"/>
                  <a:pt x="18" y="475"/>
                </a:cubicBezTo>
                <a:cubicBezTo>
                  <a:pt x="82" y="474"/>
                  <a:pt x="82" y="474"/>
                  <a:pt x="82" y="474"/>
                </a:cubicBezTo>
                <a:cubicBezTo>
                  <a:pt x="87" y="487"/>
                  <a:pt x="94" y="499"/>
                  <a:pt x="101" y="511"/>
                </a:cubicBezTo>
                <a:cubicBezTo>
                  <a:pt x="64" y="561"/>
                  <a:pt x="64" y="561"/>
                  <a:pt x="64" y="561"/>
                </a:cubicBezTo>
                <a:cubicBezTo>
                  <a:pt x="92" y="596"/>
                  <a:pt x="92" y="596"/>
                  <a:pt x="92" y="596"/>
                </a:cubicBezTo>
                <a:cubicBezTo>
                  <a:pt x="149" y="571"/>
                  <a:pt x="149" y="571"/>
                  <a:pt x="149" y="571"/>
                </a:cubicBezTo>
                <a:cubicBezTo>
                  <a:pt x="158" y="580"/>
                  <a:pt x="168" y="588"/>
                  <a:pt x="178" y="595"/>
                </a:cubicBezTo>
                <a:cubicBezTo>
                  <a:pt x="162" y="656"/>
                  <a:pt x="162" y="656"/>
                  <a:pt x="162" y="656"/>
                </a:cubicBezTo>
                <a:cubicBezTo>
                  <a:pt x="202" y="678"/>
                  <a:pt x="202" y="678"/>
                  <a:pt x="202" y="678"/>
                </a:cubicBezTo>
                <a:cubicBezTo>
                  <a:pt x="245" y="633"/>
                  <a:pt x="245" y="633"/>
                  <a:pt x="245" y="633"/>
                </a:cubicBezTo>
                <a:cubicBezTo>
                  <a:pt x="258" y="638"/>
                  <a:pt x="271" y="642"/>
                  <a:pt x="285" y="646"/>
                </a:cubicBezTo>
                <a:cubicBezTo>
                  <a:pt x="294" y="708"/>
                  <a:pt x="294" y="708"/>
                  <a:pt x="294" y="708"/>
                </a:cubicBezTo>
                <a:cubicBezTo>
                  <a:pt x="339" y="713"/>
                  <a:pt x="339" y="713"/>
                  <a:pt x="339" y="713"/>
                </a:cubicBezTo>
                <a:cubicBezTo>
                  <a:pt x="361" y="654"/>
                  <a:pt x="361" y="654"/>
                  <a:pt x="361" y="654"/>
                </a:cubicBezTo>
                <a:cubicBezTo>
                  <a:pt x="374" y="654"/>
                  <a:pt x="387" y="653"/>
                  <a:pt x="399" y="651"/>
                </a:cubicBezTo>
                <a:cubicBezTo>
                  <a:pt x="431" y="706"/>
                  <a:pt x="431" y="706"/>
                  <a:pt x="431" y="706"/>
                </a:cubicBezTo>
                <a:cubicBezTo>
                  <a:pt x="475" y="693"/>
                  <a:pt x="475" y="693"/>
                  <a:pt x="475" y="693"/>
                </a:cubicBezTo>
                <a:cubicBezTo>
                  <a:pt x="473" y="630"/>
                  <a:pt x="473" y="630"/>
                  <a:pt x="473" y="630"/>
                </a:cubicBezTo>
                <a:cubicBezTo>
                  <a:pt x="486" y="625"/>
                  <a:pt x="499" y="618"/>
                  <a:pt x="510" y="611"/>
                </a:cubicBezTo>
                <a:cubicBezTo>
                  <a:pt x="560" y="649"/>
                  <a:pt x="560" y="649"/>
                  <a:pt x="560" y="649"/>
                </a:cubicBezTo>
                <a:cubicBezTo>
                  <a:pt x="596" y="620"/>
                  <a:pt x="596" y="620"/>
                  <a:pt x="596" y="620"/>
                </a:cubicBezTo>
                <a:cubicBezTo>
                  <a:pt x="570" y="563"/>
                  <a:pt x="570" y="563"/>
                  <a:pt x="570" y="563"/>
                </a:cubicBezTo>
                <a:cubicBezTo>
                  <a:pt x="579" y="554"/>
                  <a:pt x="587" y="544"/>
                  <a:pt x="595" y="534"/>
                </a:cubicBezTo>
                <a:cubicBezTo>
                  <a:pt x="655" y="550"/>
                  <a:pt x="655" y="550"/>
                  <a:pt x="655" y="550"/>
                </a:cubicBezTo>
                <a:cubicBezTo>
                  <a:pt x="678" y="510"/>
                  <a:pt x="678" y="510"/>
                  <a:pt x="678" y="510"/>
                </a:cubicBezTo>
                <a:cubicBezTo>
                  <a:pt x="633" y="467"/>
                  <a:pt x="633" y="467"/>
                  <a:pt x="633" y="467"/>
                </a:cubicBezTo>
                <a:cubicBezTo>
                  <a:pt x="638" y="454"/>
                  <a:pt x="642" y="441"/>
                  <a:pt x="645" y="427"/>
                </a:cubicBezTo>
                <a:lnTo>
                  <a:pt x="707" y="418"/>
                </a:lnTo>
                <a:close/>
                <a:moveTo>
                  <a:pt x="294" y="136"/>
                </a:moveTo>
                <a:cubicBezTo>
                  <a:pt x="415" y="101"/>
                  <a:pt x="542" y="172"/>
                  <a:pt x="577" y="294"/>
                </a:cubicBezTo>
                <a:cubicBezTo>
                  <a:pt x="611" y="416"/>
                  <a:pt x="540" y="543"/>
                  <a:pt x="418" y="577"/>
                </a:cubicBezTo>
                <a:cubicBezTo>
                  <a:pt x="296" y="611"/>
                  <a:pt x="170" y="540"/>
                  <a:pt x="135" y="419"/>
                </a:cubicBezTo>
                <a:cubicBezTo>
                  <a:pt x="101" y="297"/>
                  <a:pt x="172" y="170"/>
                  <a:pt x="294" y="1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12076" y="647681"/>
            <a:ext cx="14385775" cy="1322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Механизмы реализации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0336" y="6867376"/>
            <a:ext cx="4220602" cy="2360583"/>
          </a:xfrm>
          <a:prstGeom prst="rect">
            <a:avLst/>
          </a:prstGeom>
        </p:spPr>
        <p:txBody>
          <a:bodyPr wrap="square" lIns="487680" rIns="487680" bIns="1219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Утверждение </a:t>
            </a:r>
          </a:p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плана-проекта на национальном </a:t>
            </a:r>
          </a:p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уровне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74685" y="4708587"/>
            <a:ext cx="4714873" cy="2141612"/>
          </a:xfrm>
          <a:prstGeom prst="rect">
            <a:avLst/>
          </a:prstGeom>
        </p:spPr>
        <p:txBody>
          <a:bodyPr wrap="square" lIns="487680" rIns="487680" bIns="1219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Создание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межведомственных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рабочих групп и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комиссий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60933" y="7291851"/>
            <a:ext cx="5136350" cy="2585323"/>
          </a:xfrm>
          <a:prstGeom prst="rect">
            <a:avLst/>
          </a:prstGeom>
        </p:spPr>
        <p:txBody>
          <a:bodyPr wrap="square" lIns="487680" tIns="0" rIns="48768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Разработка и реализация межгосударственных программ исследований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разработок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30605" y="3654477"/>
            <a:ext cx="4485488" cy="1922321"/>
          </a:xfrm>
          <a:prstGeom prst="rect">
            <a:avLst/>
          </a:prstGeom>
        </p:spPr>
        <p:txBody>
          <a:bodyPr wrap="square" lIns="487680" rIns="487680" bIns="1219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Регулярный мониторинг и оценка </a:t>
            </a: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прогресса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D8E72-496B-BA21-243F-000B38B0092E}"/>
              </a:ext>
            </a:extLst>
          </p:cNvPr>
          <p:cNvSpPr txBox="1"/>
          <p:nvPr/>
        </p:nvSpPr>
        <p:spPr>
          <a:xfrm>
            <a:off x="2610413" y="13219562"/>
            <a:ext cx="1219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https://psy.systems/post/socialno-povedencheskie-trendy-2023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3D520-9E36-7A82-E6D2-D8B1AD33BB9C}"/>
              </a:ext>
            </a:extLst>
          </p:cNvPr>
          <p:cNvSpPr txBox="1"/>
          <p:nvPr/>
        </p:nvSpPr>
        <p:spPr>
          <a:xfrm>
            <a:off x="15316851" y="13219562"/>
            <a:ext cx="907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https://classroom.google.com/c/NjUzMjQ5NTAxMjU2/a/NjUzMzU0MTY4NDc4/details</a:t>
            </a:r>
          </a:p>
        </p:txBody>
      </p:sp>
    </p:spTree>
    <p:extLst>
      <p:ext uri="{BB962C8B-B14F-4D97-AF65-F5344CB8AC3E}">
        <p14:creationId xmlns:p14="http://schemas.microsoft.com/office/powerpoint/2010/main" val="40949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21" grpId="0" animBg="1"/>
      <p:bldP spid="23" grpId="0"/>
      <p:bldP spid="24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797F05-69B5-4C53-BC59-4D69F2845924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gradFill flip="none" rotWithShape="1">
            <a:gsLst>
              <a:gs pos="78000">
                <a:schemeClr val="accent2">
                  <a:alpha val="26000"/>
                </a:schemeClr>
              </a:gs>
              <a:gs pos="0">
                <a:schemeClr val="accent1">
                  <a:alpha val="56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08A2A8-FACB-41E9-93BD-EB0B130185CD}"/>
              </a:ext>
            </a:extLst>
          </p:cNvPr>
          <p:cNvSpPr/>
          <p:nvPr/>
        </p:nvSpPr>
        <p:spPr>
          <a:xfrm>
            <a:off x="2536165" y="-5045016"/>
            <a:ext cx="23446598" cy="23446598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B6ED6C-D4B9-45DD-9F4A-7F0D977507FB}"/>
              </a:ext>
            </a:extLst>
          </p:cNvPr>
          <p:cNvSpPr/>
          <p:nvPr/>
        </p:nvSpPr>
        <p:spPr>
          <a:xfrm>
            <a:off x="5952228" y="1295400"/>
            <a:ext cx="10765766" cy="10765766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alpha val="54000"/>
                  <a:lumMod val="36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50BD8C-6A29-4EA7-AC76-831A6C5B54E8}"/>
              </a:ext>
            </a:extLst>
          </p:cNvPr>
          <p:cNvSpPr/>
          <p:nvPr/>
        </p:nvSpPr>
        <p:spPr>
          <a:xfrm>
            <a:off x="1155940" y="1502434"/>
            <a:ext cx="12922369" cy="12922369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67B81-FE11-4163-9C51-525D6060E636}"/>
              </a:ext>
            </a:extLst>
          </p:cNvPr>
          <p:cNvSpPr/>
          <p:nvPr/>
        </p:nvSpPr>
        <p:spPr>
          <a:xfrm>
            <a:off x="0" y="-369498"/>
            <a:ext cx="12430664" cy="12430664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7F512B-14A1-498B-B67E-388CE95C5D52}"/>
              </a:ext>
            </a:extLst>
          </p:cNvPr>
          <p:cNvSpPr/>
          <p:nvPr/>
        </p:nvSpPr>
        <p:spPr>
          <a:xfrm>
            <a:off x="-4766095" y="-4423916"/>
            <a:ext cx="21729939" cy="21729939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>
                  <a:lumMod val="75000"/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-1" y="0"/>
            <a:ext cx="24387175" cy="13716000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tx1">
                  <a:alpha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6BBA"/>
              </a:solidFill>
            </a:endParaRPr>
          </a:p>
        </p:txBody>
      </p:sp>
      <p:sp>
        <p:nvSpPr>
          <p:cNvPr id="20" name="Yellow">
            <a:extLst>
              <a:ext uri="{FF2B5EF4-FFF2-40B4-BE49-F238E27FC236}">
                <a16:creationId xmlns:a16="http://schemas.microsoft.com/office/drawing/2014/main" id="{43F3ED11-D796-4AE9-93A2-02ACEE4D7F4A}"/>
              </a:ext>
            </a:extLst>
          </p:cNvPr>
          <p:cNvSpPr/>
          <p:nvPr/>
        </p:nvSpPr>
        <p:spPr>
          <a:xfrm>
            <a:off x="7431155" y="2078314"/>
            <a:ext cx="9559373" cy="9559373"/>
          </a:xfrm>
          <a:prstGeom prst="ellipse">
            <a:avLst/>
          </a:prstGeom>
          <a:gradFill flip="none" rotWithShape="1">
            <a:gsLst>
              <a:gs pos="45000">
                <a:srgbClr val="D8956E"/>
              </a:gs>
              <a:gs pos="0">
                <a:schemeClr val="tx2"/>
              </a:gs>
              <a:gs pos="69000">
                <a:schemeClr val="accent3">
                  <a:lumMod val="7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ue Light'">
            <a:extLst>
              <a:ext uri="{FF2B5EF4-FFF2-40B4-BE49-F238E27FC236}">
                <a16:creationId xmlns:a16="http://schemas.microsoft.com/office/drawing/2014/main" id="{7AF12FC0-2317-4E05-A6CF-034B020A76F8}"/>
              </a:ext>
            </a:extLst>
          </p:cNvPr>
          <p:cNvSpPr/>
          <p:nvPr/>
        </p:nvSpPr>
        <p:spPr>
          <a:xfrm rot="4500000">
            <a:off x="7413901" y="2078314"/>
            <a:ext cx="9559373" cy="9559373"/>
          </a:xfrm>
          <a:prstGeom prst="ellipse">
            <a:avLst/>
          </a:prstGeom>
          <a:gradFill flip="none" rotWithShape="1">
            <a:gsLst>
              <a:gs pos="22000">
                <a:srgbClr val="62AADB"/>
              </a:gs>
              <a:gs pos="0">
                <a:schemeClr val="accent1"/>
              </a:gs>
              <a:gs pos="69000">
                <a:schemeClr val="accent3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nk">
            <a:extLst>
              <a:ext uri="{FF2B5EF4-FFF2-40B4-BE49-F238E27FC236}">
                <a16:creationId xmlns:a16="http://schemas.microsoft.com/office/drawing/2014/main" id="{8989FEAC-D9EA-47D2-84BE-1C50AF63C03B}"/>
              </a:ext>
            </a:extLst>
          </p:cNvPr>
          <p:cNvSpPr/>
          <p:nvPr/>
        </p:nvSpPr>
        <p:spPr>
          <a:xfrm rot="11700000">
            <a:off x="7413901" y="2078314"/>
            <a:ext cx="9559373" cy="9559373"/>
          </a:xfrm>
          <a:prstGeom prst="ellipse">
            <a:avLst/>
          </a:prstGeom>
          <a:gradFill flip="none" rotWithShape="1">
            <a:gsLst>
              <a:gs pos="24000">
                <a:srgbClr val="FA3585"/>
              </a:gs>
              <a:gs pos="0">
                <a:schemeClr val="accent3"/>
              </a:gs>
              <a:gs pos="66000">
                <a:schemeClr val="accent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56B5EA-40DB-4C11-ADF3-5817776BFA46}"/>
              </a:ext>
            </a:extLst>
          </p:cNvPr>
          <p:cNvSpPr txBox="1"/>
          <p:nvPr/>
        </p:nvSpPr>
        <p:spPr>
          <a:xfrm>
            <a:off x="703100" y="5623425"/>
            <a:ext cx="23358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0" b="1" noProof="0" dirty="0">
                <a:solidFill>
                  <a:schemeClr val="bg1"/>
                </a:solidFill>
                <a:latin typeface="Century Gothic"/>
              </a:rPr>
              <a:t>МНОГОПОЛЯРНОГО МИРА</a:t>
            </a:r>
            <a:endParaRPr kumimoji="0" lang="en-US" sz="1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A18A80-88C6-4223-93B5-F0B5B314846B}"/>
              </a:ext>
            </a:extLst>
          </p:cNvPr>
          <p:cNvSpPr/>
          <p:nvPr/>
        </p:nvSpPr>
        <p:spPr>
          <a:xfrm>
            <a:off x="4459065" y="4483464"/>
            <a:ext cx="16269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entury Gothic"/>
              </a:rPr>
              <a:t>БУДУЩЕЕ СОЦИУМА </a:t>
            </a:r>
            <a:r>
              <a:rPr lang="ru-RU" sz="8000" b="1" dirty="0">
                <a:solidFill>
                  <a:srgbClr val="E53A8D"/>
                </a:solidFill>
                <a:latin typeface="Century Gothic"/>
              </a:rPr>
              <a:t>В РАМКАХ</a:t>
            </a:r>
            <a:endParaRPr lang="en-US" sz="8000" dirty="0">
              <a:solidFill>
                <a:srgbClr val="E53A8D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5186E0-A3EC-47DB-AC6E-D807056CDF13}"/>
              </a:ext>
            </a:extLst>
          </p:cNvPr>
          <p:cNvSpPr>
            <a:spLocks noEditPoints="1"/>
          </p:cNvSpPr>
          <p:nvPr/>
        </p:nvSpPr>
        <p:spPr bwMode="auto">
          <a:xfrm>
            <a:off x="5065763" y="1741050"/>
            <a:ext cx="1123208" cy="864642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rgbClr val="D8E2FF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DBF651-6389-4FDE-A1A8-47801DE5462D}"/>
              </a:ext>
            </a:extLst>
          </p:cNvPr>
          <p:cNvSpPr txBox="1"/>
          <p:nvPr/>
        </p:nvSpPr>
        <p:spPr>
          <a:xfrm>
            <a:off x="17039988" y="10804202"/>
            <a:ext cx="538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chemeClr val="bg1"/>
                </a:solidFill>
              </a:rPr>
              <a:t>«Общество становится великим, когда старики сажают деревья, зная, что им никогда не придётся сидеть в их тени» Древнегреческая мудрость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15E85F-27F6-4AD3-BCCE-12993DF94D09}"/>
              </a:ext>
            </a:extLst>
          </p:cNvPr>
          <p:cNvSpPr/>
          <p:nvPr/>
        </p:nvSpPr>
        <p:spPr>
          <a:xfrm>
            <a:off x="16662670" y="10798822"/>
            <a:ext cx="186792" cy="159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9E5CB-CF2F-1FF9-E013-F51B54EBE5DD}"/>
              </a:ext>
            </a:extLst>
          </p:cNvPr>
          <p:cNvSpPr txBox="1"/>
          <p:nvPr/>
        </p:nvSpPr>
        <p:spPr>
          <a:xfrm>
            <a:off x="703099" y="7240343"/>
            <a:ext cx="23358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8000" b="1" noProof="0" dirty="0">
                <a:solidFill>
                  <a:schemeClr val="bg1"/>
                </a:solidFill>
                <a:latin typeface="Sitka Small" panose="02000505000000020004" pitchFamily="2" charset="0"/>
              </a:rPr>
              <a:t>20</a:t>
            </a:r>
            <a:r>
              <a:rPr lang="ru-RU" sz="8800" b="1" noProof="0" dirty="0">
                <a:solidFill>
                  <a:srgbClr val="E53A8D"/>
                </a:solidFill>
                <a:latin typeface="Sitka Small" panose="02000505000000020004" pitchFamily="2" charset="0"/>
              </a:rPr>
              <a:t>5</a:t>
            </a:r>
            <a:r>
              <a:rPr lang="ru-RU" sz="8800" b="1" noProof="0" dirty="0">
                <a:solidFill>
                  <a:schemeClr val="bg1"/>
                </a:solidFill>
                <a:latin typeface="Sitka Small" panose="02000505000000020004" pitchFamily="2" charset="0"/>
              </a:rPr>
              <a:t>0-2</a:t>
            </a:r>
            <a:r>
              <a:rPr lang="ru-RU" sz="8800" b="1" noProof="0" dirty="0">
                <a:solidFill>
                  <a:srgbClr val="E53A8D"/>
                </a:solidFill>
                <a:latin typeface="Sitka Small" panose="02000505000000020004" pitchFamily="2" charset="0"/>
              </a:rPr>
              <a:t>1</a:t>
            </a:r>
            <a:r>
              <a:rPr lang="ru-RU" sz="8800" b="1" noProof="0" dirty="0">
                <a:solidFill>
                  <a:schemeClr val="bg1"/>
                </a:solidFill>
                <a:latin typeface="Sitka Small" panose="02000505000000020004" pitchFamily="2" charset="0"/>
              </a:rPr>
              <a:t>00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tka Small" panose="02000505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30D84-C787-2BAF-033B-B83AB51B2B5B}"/>
              </a:ext>
            </a:extLst>
          </p:cNvPr>
          <p:cNvSpPr txBox="1"/>
          <p:nvPr/>
        </p:nvSpPr>
        <p:spPr>
          <a:xfrm>
            <a:off x="1642208" y="1757873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Комитет навигации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будущего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C803C6B-98D2-9620-86C9-A7D39E0CBEF0}"/>
              </a:ext>
            </a:extLst>
          </p:cNvPr>
          <p:cNvGrpSpPr/>
          <p:nvPr/>
        </p:nvGrpSpPr>
        <p:grpSpPr>
          <a:xfrm>
            <a:off x="14885778" y="1182697"/>
            <a:ext cx="8066309" cy="830997"/>
            <a:chOff x="13735417" y="1308509"/>
            <a:chExt cx="8066309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8ABFF4-9C07-4FA2-2693-6DEAC2D87F50}"/>
                </a:ext>
              </a:extLst>
            </p:cNvPr>
            <p:cNvSpPr txBox="1"/>
            <p:nvPr/>
          </p:nvSpPr>
          <p:spPr>
            <a:xfrm>
              <a:off x="13735417" y="1538617"/>
              <a:ext cx="93807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Цель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B3D879-C816-990E-AE33-54966BB0DE84}"/>
                </a:ext>
              </a:extLst>
            </p:cNvPr>
            <p:cNvSpPr txBox="1"/>
            <p:nvPr/>
          </p:nvSpPr>
          <p:spPr>
            <a:xfrm>
              <a:off x="15162665" y="1502434"/>
              <a:ext cx="131318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Задачи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FAC79C-ECB5-8F0A-13F0-A2CA19A1A1E2}"/>
                </a:ext>
              </a:extLst>
            </p:cNvPr>
            <p:cNvSpPr txBox="1"/>
            <p:nvPr/>
          </p:nvSpPr>
          <p:spPr>
            <a:xfrm>
              <a:off x="16904714" y="1308509"/>
              <a:ext cx="2510624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Предмет</a:t>
              </a:r>
            </a:p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 исследования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FE9B87-D27E-2734-7282-1AF14CD2F93A}"/>
                </a:ext>
              </a:extLst>
            </p:cNvPr>
            <p:cNvSpPr txBox="1"/>
            <p:nvPr/>
          </p:nvSpPr>
          <p:spPr>
            <a:xfrm>
              <a:off x="20026880" y="1473620"/>
              <a:ext cx="177484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>
                <a:defRPr/>
              </a:pPr>
              <a:r>
                <a:rPr lang="ru-RU" sz="2400" b="1" dirty="0">
                  <a:solidFill>
                    <a:srgbClr val="D8E2FF"/>
                  </a:solidFill>
                  <a:latin typeface="Century Gothic"/>
                </a:rPr>
                <a:t>Методика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89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7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8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/>
      <p:bldP spid="25" grpId="0"/>
      <p:bldP spid="27" grpId="0" animBg="1"/>
      <p:bldP spid="28" grpId="0"/>
      <p:bldP spid="29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9CDA070-9168-4717-A423-BCC9EE7F227F}"/>
              </a:ext>
            </a:extLst>
          </p:cNvPr>
          <p:cNvSpPr/>
          <p:nvPr/>
        </p:nvSpPr>
        <p:spPr>
          <a:xfrm>
            <a:off x="7397300" y="9351031"/>
            <a:ext cx="959257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AAFD0-7337-4158-8078-43F8F9526161}"/>
              </a:ext>
            </a:extLst>
          </p:cNvPr>
          <p:cNvSpPr/>
          <p:nvPr/>
        </p:nvSpPr>
        <p:spPr>
          <a:xfrm>
            <a:off x="8931348" y="4399722"/>
            <a:ext cx="6464595" cy="4916557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190500" dist="266700" dir="2700000" algn="tl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526CC-393D-4835-8FDA-A8161FDEDC69}"/>
              </a:ext>
            </a:extLst>
          </p:cNvPr>
          <p:cNvSpPr txBox="1"/>
          <p:nvPr/>
        </p:nvSpPr>
        <p:spPr>
          <a:xfrm>
            <a:off x="9176587" y="9931129"/>
            <a:ext cx="6034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- </a:t>
            </a:r>
            <a:r>
              <a:rPr lang="ru-RU" sz="3600" b="1" dirty="0">
                <a:latin typeface="+mj-lt"/>
              </a:rPr>
              <a:t>Спасибо за внимание!</a:t>
            </a:r>
            <a:r>
              <a:rPr lang="en-US" sz="3600" b="1" dirty="0">
                <a:latin typeface="+mj-lt"/>
              </a:rPr>
              <a:t>-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AFE815-FE42-4D88-80BB-9EDF24532049}"/>
              </a:ext>
            </a:extLst>
          </p:cNvPr>
          <p:cNvGrpSpPr/>
          <p:nvPr/>
        </p:nvGrpSpPr>
        <p:grpSpPr>
          <a:xfrm>
            <a:off x="11562053" y="2336130"/>
            <a:ext cx="1263068" cy="1364144"/>
            <a:chOff x="3230446" y="10347158"/>
            <a:chExt cx="1849255" cy="1997242"/>
          </a:xfrm>
          <a:solidFill>
            <a:schemeClr val="accent3"/>
          </a:solidFill>
        </p:grpSpPr>
        <p:sp>
          <p:nvSpPr>
            <p:cNvPr id="8" name="Graphic 5">
              <a:extLst>
                <a:ext uri="{FF2B5EF4-FFF2-40B4-BE49-F238E27FC236}">
                  <a16:creationId xmlns:a16="http://schemas.microsoft.com/office/drawing/2014/main" id="{75573FA2-CDAD-4254-B1C0-D8A02E9EE0DA}"/>
                </a:ext>
              </a:extLst>
            </p:cNvPr>
            <p:cNvSpPr/>
            <p:nvPr/>
          </p:nvSpPr>
          <p:spPr>
            <a:xfrm>
              <a:off x="3230446" y="10347158"/>
              <a:ext cx="783964" cy="1997242"/>
            </a:xfrm>
            <a:custGeom>
              <a:avLst/>
              <a:gdLst>
                <a:gd name="connsiteX0" fmla="*/ 400575 w 400050"/>
                <a:gd name="connsiteY0" fmla="*/ 618649 h 1019175"/>
                <a:gd name="connsiteX1" fmla="*/ 400575 w 400050"/>
                <a:gd name="connsiteY1" fmla="*/ 1012031 h 1019175"/>
                <a:gd name="connsiteX2" fmla="*/ 7192 w 400050"/>
                <a:gd name="connsiteY2" fmla="*/ 1012031 h 1019175"/>
                <a:gd name="connsiteX3" fmla="*/ 7192 w 400050"/>
                <a:gd name="connsiteY3" fmla="*/ 618649 h 1019175"/>
                <a:gd name="connsiteX4" fmla="*/ 324375 w 400050"/>
                <a:gd name="connsiteY4" fmla="*/ 7144 h 1019175"/>
                <a:gd name="connsiteX5" fmla="*/ 392955 w 400050"/>
                <a:gd name="connsiteY5" fmla="*/ 124301 h 1019175"/>
                <a:gd name="connsiteX6" fmla="*/ 199597 w 400050"/>
                <a:gd name="connsiteY6" fmla="*/ 618649 h 1019175"/>
                <a:gd name="connsiteX7" fmla="*/ 400575 w 400050"/>
                <a:gd name="connsiteY7" fmla="*/ 618649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1019175">
                  <a:moveTo>
                    <a:pt x="400575" y="618649"/>
                  </a:moveTo>
                  <a:lnTo>
                    <a:pt x="400575" y="1012031"/>
                  </a:lnTo>
                  <a:lnTo>
                    <a:pt x="7192" y="1012031"/>
                  </a:lnTo>
                  <a:lnTo>
                    <a:pt x="7192" y="618649"/>
                  </a:lnTo>
                  <a:cubicBezTo>
                    <a:pt x="7192" y="618649"/>
                    <a:pt x="-4238" y="176689"/>
                    <a:pt x="324375" y="7144"/>
                  </a:cubicBezTo>
                  <a:lnTo>
                    <a:pt x="392955" y="124301"/>
                  </a:lnTo>
                  <a:cubicBezTo>
                    <a:pt x="392955" y="124301"/>
                    <a:pt x="199597" y="249079"/>
                    <a:pt x="199597" y="618649"/>
                  </a:cubicBezTo>
                  <a:lnTo>
                    <a:pt x="400575" y="618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">
              <a:extLst>
                <a:ext uri="{FF2B5EF4-FFF2-40B4-BE49-F238E27FC236}">
                  <a16:creationId xmlns:a16="http://schemas.microsoft.com/office/drawing/2014/main" id="{EAA45DDA-D683-4D6D-A791-7A2609826F86}"/>
                </a:ext>
              </a:extLst>
            </p:cNvPr>
            <p:cNvSpPr/>
            <p:nvPr/>
          </p:nvSpPr>
          <p:spPr>
            <a:xfrm>
              <a:off x="4295737" y="10347158"/>
              <a:ext cx="783964" cy="1997242"/>
            </a:xfrm>
            <a:custGeom>
              <a:avLst/>
              <a:gdLst>
                <a:gd name="connsiteX0" fmla="*/ 400575 w 400050"/>
                <a:gd name="connsiteY0" fmla="*/ 618649 h 1019175"/>
                <a:gd name="connsiteX1" fmla="*/ 400575 w 400050"/>
                <a:gd name="connsiteY1" fmla="*/ 1012031 h 1019175"/>
                <a:gd name="connsiteX2" fmla="*/ 7192 w 400050"/>
                <a:gd name="connsiteY2" fmla="*/ 1012031 h 1019175"/>
                <a:gd name="connsiteX3" fmla="*/ 7192 w 400050"/>
                <a:gd name="connsiteY3" fmla="*/ 618649 h 1019175"/>
                <a:gd name="connsiteX4" fmla="*/ 324375 w 400050"/>
                <a:gd name="connsiteY4" fmla="*/ 7144 h 1019175"/>
                <a:gd name="connsiteX5" fmla="*/ 392955 w 400050"/>
                <a:gd name="connsiteY5" fmla="*/ 124301 h 1019175"/>
                <a:gd name="connsiteX6" fmla="*/ 199597 w 400050"/>
                <a:gd name="connsiteY6" fmla="*/ 618649 h 1019175"/>
                <a:gd name="connsiteX7" fmla="*/ 400575 w 400050"/>
                <a:gd name="connsiteY7" fmla="*/ 618649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050" h="1019175">
                  <a:moveTo>
                    <a:pt x="400575" y="618649"/>
                  </a:moveTo>
                  <a:lnTo>
                    <a:pt x="400575" y="1012031"/>
                  </a:lnTo>
                  <a:lnTo>
                    <a:pt x="7192" y="1012031"/>
                  </a:lnTo>
                  <a:lnTo>
                    <a:pt x="7192" y="618649"/>
                  </a:lnTo>
                  <a:cubicBezTo>
                    <a:pt x="7192" y="618649"/>
                    <a:pt x="-4238" y="176689"/>
                    <a:pt x="324375" y="7144"/>
                  </a:cubicBezTo>
                  <a:lnTo>
                    <a:pt x="392955" y="124301"/>
                  </a:lnTo>
                  <a:cubicBezTo>
                    <a:pt x="392955" y="124301"/>
                    <a:pt x="199597" y="249079"/>
                    <a:pt x="199597" y="618649"/>
                  </a:cubicBezTo>
                  <a:lnTo>
                    <a:pt x="400575" y="6186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A3E95F-4389-8F22-74F9-39428B356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66" y="4543177"/>
            <a:ext cx="4553191" cy="46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5.55112E-17 -0.68171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1563689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B3886-2141-4F2F-9423-9A75D15FEE23}"/>
              </a:ext>
            </a:extLst>
          </p:cNvPr>
          <p:cNvSpPr/>
          <p:nvPr/>
        </p:nvSpPr>
        <p:spPr>
          <a:xfrm>
            <a:off x="10013793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DF339-F6CA-45C0-BBA9-87728BCB2CFA}"/>
              </a:ext>
            </a:extLst>
          </p:cNvPr>
          <p:cNvSpPr/>
          <p:nvPr/>
        </p:nvSpPr>
        <p:spPr>
          <a:xfrm>
            <a:off x="14235361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28370-AC22-4508-97E3-65F986DEB8F1}"/>
              </a:ext>
            </a:extLst>
          </p:cNvPr>
          <p:cNvSpPr/>
          <p:nvPr/>
        </p:nvSpPr>
        <p:spPr>
          <a:xfrm>
            <a:off x="18463352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CCF5A-7DB7-4A4B-B0FF-622DE6DAE190}"/>
              </a:ext>
            </a:extLst>
          </p:cNvPr>
          <p:cNvSpPr txBox="1"/>
          <p:nvPr/>
        </p:nvSpPr>
        <p:spPr>
          <a:xfrm>
            <a:off x="1642208" y="1757873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Комитет навигации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будущего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833469-A99C-4AF0-A25C-CA75CE370CA8}"/>
              </a:ext>
            </a:extLst>
          </p:cNvPr>
          <p:cNvSpPr>
            <a:spLocks noEditPoints="1"/>
          </p:cNvSpPr>
          <p:nvPr/>
        </p:nvSpPr>
        <p:spPr bwMode="auto">
          <a:xfrm>
            <a:off x="4991368" y="1819190"/>
            <a:ext cx="667547" cy="622705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6DDA2-7994-453C-B75D-5CD6F98B94F9}"/>
              </a:ext>
            </a:extLst>
          </p:cNvPr>
          <p:cNvSpPr txBox="1"/>
          <p:nvPr/>
        </p:nvSpPr>
        <p:spPr>
          <a:xfrm>
            <a:off x="7495805" y="1857120"/>
            <a:ext cx="118974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D8E2FF"/>
                </a:solidFill>
                <a:latin typeface="Century Gothic"/>
              </a:rPr>
              <a:t>Цель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02722-7A83-47C4-8BC4-6443576088FA}"/>
              </a:ext>
            </a:extLst>
          </p:cNvPr>
          <p:cNvSpPr txBox="1"/>
          <p:nvPr/>
        </p:nvSpPr>
        <p:spPr>
          <a:xfrm>
            <a:off x="11497130" y="1918674"/>
            <a:ext cx="17283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Стратегия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1687-2182-4D64-AD09-27DDCC232DD0}"/>
              </a:ext>
            </a:extLst>
          </p:cNvPr>
          <p:cNvSpPr txBox="1"/>
          <p:nvPr/>
        </p:nvSpPr>
        <p:spPr>
          <a:xfrm>
            <a:off x="15310100" y="1734008"/>
            <a:ext cx="239360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Предмет</a:t>
            </a:r>
          </a:p>
          <a:p>
            <a:pPr lvl="0" algn="ctr"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исследования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867F-0A14-4B93-85E4-D2E587674DDE}"/>
              </a:ext>
            </a:extLst>
          </p:cNvPr>
          <p:cNvSpPr txBox="1"/>
          <p:nvPr/>
        </p:nvSpPr>
        <p:spPr>
          <a:xfrm>
            <a:off x="19741828" y="1918674"/>
            <a:ext cx="17267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Методика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9CC51-7F3E-40CD-BCDF-D7FBD9227668}"/>
              </a:ext>
            </a:extLst>
          </p:cNvPr>
          <p:cNvSpPr txBox="1"/>
          <p:nvPr/>
        </p:nvSpPr>
        <p:spPr>
          <a:xfrm>
            <a:off x="3397780" y="3882340"/>
            <a:ext cx="133241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cxnSp>
        <p:nvCxnSpPr>
          <p:cNvPr id="25" name="01 Line">
            <a:extLst>
              <a:ext uri="{FF2B5EF4-FFF2-40B4-BE49-F238E27FC236}">
                <a16:creationId xmlns:a16="http://schemas.microsoft.com/office/drawing/2014/main" id="{44632BE7-7361-4AE5-B8CD-CAD9137FA4E3}"/>
              </a:ext>
            </a:extLst>
          </p:cNvPr>
          <p:cNvCxnSpPr>
            <a:cxnSpLocks/>
          </p:cNvCxnSpPr>
          <p:nvPr/>
        </p:nvCxnSpPr>
        <p:spPr>
          <a:xfrm>
            <a:off x="2974752" y="5367130"/>
            <a:ext cx="1483413" cy="0"/>
          </a:xfrm>
          <a:prstGeom prst="line">
            <a:avLst/>
          </a:prstGeom>
          <a:ln w="190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02 Line">
            <a:extLst>
              <a:ext uri="{FF2B5EF4-FFF2-40B4-BE49-F238E27FC236}">
                <a16:creationId xmlns:a16="http://schemas.microsoft.com/office/drawing/2014/main" id="{FA452406-7C22-4062-B892-A94BBFCA5615}"/>
              </a:ext>
            </a:extLst>
          </p:cNvPr>
          <p:cNvCxnSpPr>
            <a:cxnSpLocks/>
          </p:cNvCxnSpPr>
          <p:nvPr/>
        </p:nvCxnSpPr>
        <p:spPr>
          <a:xfrm>
            <a:off x="4371436" y="6054847"/>
            <a:ext cx="86729" cy="0"/>
          </a:xfrm>
          <a:prstGeom prst="line">
            <a:avLst/>
          </a:prstGeom>
          <a:ln w="190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03 Line">
            <a:extLst>
              <a:ext uri="{FF2B5EF4-FFF2-40B4-BE49-F238E27FC236}">
                <a16:creationId xmlns:a16="http://schemas.microsoft.com/office/drawing/2014/main" id="{4DBAB11C-4DBB-4259-A0D8-19D8E82A5A0B}"/>
              </a:ext>
            </a:extLst>
          </p:cNvPr>
          <p:cNvCxnSpPr>
            <a:cxnSpLocks/>
          </p:cNvCxnSpPr>
          <p:nvPr/>
        </p:nvCxnSpPr>
        <p:spPr>
          <a:xfrm>
            <a:off x="4371436" y="6742564"/>
            <a:ext cx="86729" cy="0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04 Line">
            <a:extLst>
              <a:ext uri="{FF2B5EF4-FFF2-40B4-BE49-F238E27FC236}">
                <a16:creationId xmlns:a16="http://schemas.microsoft.com/office/drawing/2014/main" id="{4B2EC598-BF71-48A4-87CA-D4EE06A4A5CA}"/>
              </a:ext>
            </a:extLst>
          </p:cNvPr>
          <p:cNvCxnSpPr>
            <a:cxnSpLocks/>
          </p:cNvCxnSpPr>
          <p:nvPr/>
        </p:nvCxnSpPr>
        <p:spPr>
          <a:xfrm>
            <a:off x="4371436" y="7430281"/>
            <a:ext cx="86729" cy="0"/>
          </a:xfrm>
          <a:prstGeom prst="line">
            <a:avLst/>
          </a:prstGeom>
          <a:ln w="1905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8D6213-1DDE-490F-8009-5C58B6F4D1D6}"/>
              </a:ext>
            </a:extLst>
          </p:cNvPr>
          <p:cNvSpPr txBox="1"/>
          <p:nvPr/>
        </p:nvSpPr>
        <p:spPr>
          <a:xfrm>
            <a:off x="6289021" y="7430281"/>
            <a:ext cx="953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b="1" dirty="0">
                <a:solidFill>
                  <a:schemeClr val="bg1"/>
                </a:solidFill>
                <a:latin typeface="+mj-lt"/>
              </a:rPr>
              <a:t>Формирование правильного видения будущего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BBB5C-421E-6AB1-55E5-4E1DA530C2AD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" t="3421" r="70548" b="3357"/>
          <a:stretch/>
        </p:blipFill>
        <p:spPr>
          <a:xfrm>
            <a:off x="16931777" y="4392369"/>
            <a:ext cx="4680000" cy="5940000"/>
          </a:xfrm>
          <a:effectLst>
            <a:glow rad="508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4A98FA-F590-41BE-A8C3-5F2AE80D4EEF}"/>
              </a:ext>
            </a:extLst>
          </p:cNvPr>
          <p:cNvSpPr/>
          <p:nvPr/>
        </p:nvSpPr>
        <p:spPr>
          <a:xfrm>
            <a:off x="5820309" y="1295399"/>
            <a:ext cx="4187062" cy="2816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9D0DB6-9893-4E28-A178-78108B75A3CD}"/>
              </a:ext>
            </a:extLst>
          </p:cNvPr>
          <p:cNvSpPr txBox="1"/>
          <p:nvPr/>
        </p:nvSpPr>
        <p:spPr>
          <a:xfrm>
            <a:off x="6194720" y="3690021"/>
            <a:ext cx="1103281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9600" b="1" kern="400" spc="-300" dirty="0">
                <a:solidFill>
                  <a:schemeClr val="bg1"/>
                </a:solidFill>
                <a:latin typeface="Century Gothic"/>
              </a:rPr>
              <a:t>В чем цель </a:t>
            </a:r>
            <a:r>
              <a:rPr lang="ru-RU" sz="9600" b="1" kern="400" spc="-300" dirty="0">
                <a:solidFill>
                  <a:schemeClr val="accent1"/>
                </a:solidFill>
                <a:latin typeface="Century Gothic"/>
              </a:rPr>
              <a:t>нашего проекта</a:t>
            </a:r>
            <a:r>
              <a:rPr lang="ru-RU" sz="11500" b="1" kern="400" spc="-300" dirty="0">
                <a:solidFill>
                  <a:schemeClr val="accent1"/>
                </a:solidFill>
                <a:latin typeface="Century Gothic"/>
              </a:rPr>
              <a:t>?</a:t>
            </a:r>
            <a:endParaRPr kumimoji="0" lang="en-US" sz="6600" i="0" u="none" strike="noStrike" kern="400" cap="none" spc="-30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904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  <p:bldP spid="23" grpId="0"/>
      <p:bldP spid="2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1563689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B3886-2141-4F2F-9423-9A75D15FEE23}"/>
              </a:ext>
            </a:extLst>
          </p:cNvPr>
          <p:cNvSpPr/>
          <p:nvPr/>
        </p:nvSpPr>
        <p:spPr>
          <a:xfrm>
            <a:off x="5834622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E0E3F2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DF339-F6CA-45C0-BBA9-87728BCB2CFA}"/>
              </a:ext>
            </a:extLst>
          </p:cNvPr>
          <p:cNvSpPr/>
          <p:nvPr/>
        </p:nvSpPr>
        <p:spPr>
          <a:xfrm>
            <a:off x="14235361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28370-AC22-4508-97E3-65F986DEB8F1}"/>
              </a:ext>
            </a:extLst>
          </p:cNvPr>
          <p:cNvSpPr/>
          <p:nvPr/>
        </p:nvSpPr>
        <p:spPr>
          <a:xfrm>
            <a:off x="18463352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CCF5A-7DB7-4A4B-B0FF-622DE6DAE190}"/>
              </a:ext>
            </a:extLst>
          </p:cNvPr>
          <p:cNvSpPr txBox="1"/>
          <p:nvPr/>
        </p:nvSpPr>
        <p:spPr>
          <a:xfrm>
            <a:off x="1804697" y="1857120"/>
            <a:ext cx="301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Интегрированный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урок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833469-A99C-4AF0-A25C-CA75CE370CA8}"/>
              </a:ext>
            </a:extLst>
          </p:cNvPr>
          <p:cNvSpPr>
            <a:spLocks noEditPoints="1"/>
          </p:cNvSpPr>
          <p:nvPr/>
        </p:nvSpPr>
        <p:spPr bwMode="auto">
          <a:xfrm>
            <a:off x="4882025" y="1950668"/>
            <a:ext cx="694681" cy="614337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6DDA2-7994-453C-B75D-5CD6F98B94F9}"/>
              </a:ext>
            </a:extLst>
          </p:cNvPr>
          <p:cNvSpPr txBox="1"/>
          <p:nvPr/>
        </p:nvSpPr>
        <p:spPr>
          <a:xfrm>
            <a:off x="7632059" y="1918674"/>
            <a:ext cx="9172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Цель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02722-7A83-47C4-8BC4-6443576088FA}"/>
              </a:ext>
            </a:extLst>
          </p:cNvPr>
          <p:cNvSpPr txBox="1"/>
          <p:nvPr/>
        </p:nvSpPr>
        <p:spPr>
          <a:xfrm>
            <a:off x="11198971" y="1857120"/>
            <a:ext cx="237276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Стратегия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1687-2182-4D64-AD09-27DDCC232DD0}"/>
              </a:ext>
            </a:extLst>
          </p:cNvPr>
          <p:cNvSpPr txBox="1"/>
          <p:nvPr/>
        </p:nvSpPr>
        <p:spPr>
          <a:xfrm>
            <a:off x="15310101" y="1734008"/>
            <a:ext cx="239360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Предмет </a:t>
            </a:r>
          </a:p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исследования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867F-0A14-4B93-85E4-D2E587674DDE}"/>
              </a:ext>
            </a:extLst>
          </p:cNvPr>
          <p:cNvSpPr txBox="1"/>
          <p:nvPr/>
        </p:nvSpPr>
        <p:spPr>
          <a:xfrm>
            <a:off x="19752248" y="1918674"/>
            <a:ext cx="170591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Методики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9CC51-7F3E-40CD-BCDF-D7FBD9227668}"/>
              </a:ext>
            </a:extLst>
          </p:cNvPr>
          <p:cNvSpPr txBox="1"/>
          <p:nvPr/>
        </p:nvSpPr>
        <p:spPr>
          <a:xfrm>
            <a:off x="3397779" y="3882340"/>
            <a:ext cx="13324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cxnSp>
        <p:nvCxnSpPr>
          <p:cNvPr id="25" name="01 Line">
            <a:extLst>
              <a:ext uri="{FF2B5EF4-FFF2-40B4-BE49-F238E27FC236}">
                <a16:creationId xmlns:a16="http://schemas.microsoft.com/office/drawing/2014/main" id="{44632BE7-7361-4AE5-B8CD-CAD9137FA4E3}"/>
              </a:ext>
            </a:extLst>
          </p:cNvPr>
          <p:cNvCxnSpPr>
            <a:cxnSpLocks/>
          </p:cNvCxnSpPr>
          <p:nvPr/>
        </p:nvCxnSpPr>
        <p:spPr>
          <a:xfrm>
            <a:off x="4371436" y="5367130"/>
            <a:ext cx="86729" cy="0"/>
          </a:xfrm>
          <a:prstGeom prst="line">
            <a:avLst/>
          </a:prstGeom>
          <a:ln w="190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02 Line">
            <a:extLst>
              <a:ext uri="{FF2B5EF4-FFF2-40B4-BE49-F238E27FC236}">
                <a16:creationId xmlns:a16="http://schemas.microsoft.com/office/drawing/2014/main" id="{FA452406-7C22-4062-B892-A94BBFCA5615}"/>
              </a:ext>
            </a:extLst>
          </p:cNvPr>
          <p:cNvCxnSpPr>
            <a:cxnSpLocks/>
          </p:cNvCxnSpPr>
          <p:nvPr/>
        </p:nvCxnSpPr>
        <p:spPr>
          <a:xfrm>
            <a:off x="2974752" y="6054847"/>
            <a:ext cx="1483413" cy="0"/>
          </a:xfrm>
          <a:prstGeom prst="line">
            <a:avLst/>
          </a:prstGeom>
          <a:ln w="190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03 Line">
            <a:extLst>
              <a:ext uri="{FF2B5EF4-FFF2-40B4-BE49-F238E27FC236}">
                <a16:creationId xmlns:a16="http://schemas.microsoft.com/office/drawing/2014/main" id="{4DBAB11C-4DBB-4259-A0D8-19D8E82A5A0B}"/>
              </a:ext>
            </a:extLst>
          </p:cNvPr>
          <p:cNvCxnSpPr>
            <a:cxnSpLocks/>
          </p:cNvCxnSpPr>
          <p:nvPr/>
        </p:nvCxnSpPr>
        <p:spPr>
          <a:xfrm>
            <a:off x="4371436" y="6742564"/>
            <a:ext cx="86729" cy="0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04 Line">
            <a:extLst>
              <a:ext uri="{FF2B5EF4-FFF2-40B4-BE49-F238E27FC236}">
                <a16:creationId xmlns:a16="http://schemas.microsoft.com/office/drawing/2014/main" id="{4B2EC598-BF71-48A4-87CA-D4EE06A4A5CA}"/>
              </a:ext>
            </a:extLst>
          </p:cNvPr>
          <p:cNvCxnSpPr>
            <a:cxnSpLocks/>
          </p:cNvCxnSpPr>
          <p:nvPr/>
        </p:nvCxnSpPr>
        <p:spPr>
          <a:xfrm>
            <a:off x="4371436" y="7430281"/>
            <a:ext cx="86729" cy="0"/>
          </a:xfrm>
          <a:prstGeom prst="line">
            <a:avLst/>
          </a:prstGeom>
          <a:ln w="1905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9D0DB6-9893-4E28-A178-78108B75A3CD}"/>
              </a:ext>
            </a:extLst>
          </p:cNvPr>
          <p:cNvSpPr txBox="1"/>
          <p:nvPr/>
        </p:nvSpPr>
        <p:spPr>
          <a:xfrm>
            <a:off x="10520604" y="2605067"/>
            <a:ext cx="11972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8000" b="1" kern="400" spc="-300" dirty="0">
                <a:solidFill>
                  <a:schemeClr val="bg1"/>
                </a:solidFill>
                <a:latin typeface="Century Gothic"/>
              </a:rPr>
              <a:t>Какую стратегию</a:t>
            </a:r>
          </a:p>
          <a:p>
            <a:pPr lvl="0">
              <a:defRPr/>
            </a:pPr>
            <a:r>
              <a:rPr lang="ru-RU" sz="8000" b="1" kern="400" spc="-300" dirty="0">
                <a:solidFill>
                  <a:schemeClr val="accent2"/>
                </a:solidFill>
                <a:latin typeface="Century Gothic"/>
              </a:rPr>
              <a:t>мы рассматриваем?</a:t>
            </a:r>
            <a:endParaRPr kumimoji="0" lang="en-US" sz="4800" i="0" u="none" strike="noStrike" kern="400" cap="none" spc="-30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8D6213-1DDE-490F-8009-5C58B6F4D1D6}"/>
              </a:ext>
            </a:extLst>
          </p:cNvPr>
          <p:cNvSpPr txBox="1"/>
          <p:nvPr/>
        </p:nvSpPr>
        <p:spPr>
          <a:xfrm>
            <a:off x="10062613" y="5457129"/>
            <a:ext cx="12430589" cy="66450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Инвестирования в научно-технологические прорывы.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Реальная поддержка многодетных семей, людей с ограниченными возможностями международными организациями.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Доступные экономические отношения для всех стран участников.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Ставка на  здоровье и благополучие граждан.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Разработка  прогнозирования и управления будущими вызовами.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A98FA-F590-41BE-A8C3-5F2AE80D4EEF}"/>
              </a:ext>
            </a:extLst>
          </p:cNvPr>
          <p:cNvSpPr/>
          <p:nvPr/>
        </p:nvSpPr>
        <p:spPr>
          <a:xfrm>
            <a:off x="10062613" y="1295399"/>
            <a:ext cx="4172748" cy="2816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81997-2A0A-0EDB-0D51-06C080129622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9333" r="41883" b="12753"/>
          <a:stretch/>
        </p:blipFill>
        <p:spPr>
          <a:xfrm>
            <a:off x="5089352" y="4706274"/>
            <a:ext cx="4468153" cy="5127525"/>
          </a:xfrm>
        </p:spPr>
      </p:pic>
    </p:spTree>
    <p:extLst>
      <p:ext uri="{BB962C8B-B14F-4D97-AF65-F5344CB8AC3E}">
        <p14:creationId xmlns:p14="http://schemas.microsoft.com/office/powerpoint/2010/main" val="53332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1563689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B3886-2141-4F2F-9423-9A75D15FEE23}"/>
              </a:ext>
            </a:extLst>
          </p:cNvPr>
          <p:cNvSpPr/>
          <p:nvPr/>
        </p:nvSpPr>
        <p:spPr>
          <a:xfrm>
            <a:off x="5805994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DF339-F6CA-45C0-BBA9-87728BCB2CFA}"/>
              </a:ext>
            </a:extLst>
          </p:cNvPr>
          <p:cNvSpPr/>
          <p:nvPr/>
        </p:nvSpPr>
        <p:spPr>
          <a:xfrm>
            <a:off x="10062613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28370-AC22-4508-97E3-65F986DEB8F1}"/>
              </a:ext>
            </a:extLst>
          </p:cNvPr>
          <p:cNvSpPr/>
          <p:nvPr/>
        </p:nvSpPr>
        <p:spPr>
          <a:xfrm>
            <a:off x="18463352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CCF5A-7DB7-4A4B-B0FF-622DE6DAE190}"/>
              </a:ext>
            </a:extLst>
          </p:cNvPr>
          <p:cNvSpPr txBox="1"/>
          <p:nvPr/>
        </p:nvSpPr>
        <p:spPr>
          <a:xfrm>
            <a:off x="1717833" y="1784448"/>
            <a:ext cx="301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Интегрированный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урок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833469-A99C-4AF0-A25C-CA75CE370CA8}"/>
              </a:ext>
            </a:extLst>
          </p:cNvPr>
          <p:cNvSpPr>
            <a:spLocks noEditPoints="1"/>
          </p:cNvSpPr>
          <p:nvPr/>
        </p:nvSpPr>
        <p:spPr bwMode="auto">
          <a:xfrm>
            <a:off x="4845941" y="1858005"/>
            <a:ext cx="589935" cy="757440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6DDA2-7994-453C-B75D-5CD6F98B94F9}"/>
              </a:ext>
            </a:extLst>
          </p:cNvPr>
          <p:cNvSpPr txBox="1"/>
          <p:nvPr/>
        </p:nvSpPr>
        <p:spPr>
          <a:xfrm>
            <a:off x="7632059" y="1918674"/>
            <a:ext cx="9172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Цель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02722-7A83-47C4-8BC4-6443576088FA}"/>
              </a:ext>
            </a:extLst>
          </p:cNvPr>
          <p:cNvSpPr txBox="1"/>
          <p:nvPr/>
        </p:nvSpPr>
        <p:spPr>
          <a:xfrm>
            <a:off x="11521175" y="1918675"/>
            <a:ext cx="17283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Стратегия</a:t>
            </a:r>
            <a:endParaRPr lang="en-US" sz="2400" dirty="0">
              <a:solidFill>
                <a:srgbClr val="D8E2FF"/>
              </a:solidFill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1687-2182-4D64-AD09-27DDCC232DD0}"/>
              </a:ext>
            </a:extLst>
          </p:cNvPr>
          <p:cNvSpPr txBox="1"/>
          <p:nvPr/>
        </p:nvSpPr>
        <p:spPr>
          <a:xfrm>
            <a:off x="14920570" y="1610898"/>
            <a:ext cx="3172664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D8E2FF"/>
                </a:solidFill>
                <a:latin typeface="Century Gothic"/>
              </a:rPr>
              <a:t>Предмет</a:t>
            </a:r>
          </a:p>
          <a:p>
            <a:pPr lvl="0" algn="ctr">
              <a:defRPr/>
            </a:pPr>
            <a:r>
              <a:rPr lang="ru-RU" sz="3200" b="1" dirty="0">
                <a:solidFill>
                  <a:srgbClr val="D8E2FF"/>
                </a:solidFill>
                <a:latin typeface="Century Gothic"/>
              </a:rPr>
              <a:t>исследования</a:t>
            </a:r>
            <a:endParaRPr lang="en-US" sz="3200" b="1" dirty="0">
              <a:solidFill>
                <a:srgbClr val="D8E2FF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867F-0A14-4B93-85E4-D2E587674DDE}"/>
              </a:ext>
            </a:extLst>
          </p:cNvPr>
          <p:cNvSpPr txBox="1"/>
          <p:nvPr/>
        </p:nvSpPr>
        <p:spPr>
          <a:xfrm>
            <a:off x="19741828" y="1918674"/>
            <a:ext cx="17267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Методика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9CC51-7F3E-40CD-BCDF-D7FBD9227668}"/>
              </a:ext>
            </a:extLst>
          </p:cNvPr>
          <p:cNvSpPr txBox="1"/>
          <p:nvPr/>
        </p:nvSpPr>
        <p:spPr>
          <a:xfrm>
            <a:off x="3397779" y="3882340"/>
            <a:ext cx="13324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cxnSp>
        <p:nvCxnSpPr>
          <p:cNvPr id="25" name="01 Line">
            <a:extLst>
              <a:ext uri="{FF2B5EF4-FFF2-40B4-BE49-F238E27FC236}">
                <a16:creationId xmlns:a16="http://schemas.microsoft.com/office/drawing/2014/main" id="{44632BE7-7361-4AE5-B8CD-CAD9137FA4E3}"/>
              </a:ext>
            </a:extLst>
          </p:cNvPr>
          <p:cNvCxnSpPr>
            <a:cxnSpLocks/>
          </p:cNvCxnSpPr>
          <p:nvPr/>
        </p:nvCxnSpPr>
        <p:spPr>
          <a:xfrm>
            <a:off x="4371436" y="5367130"/>
            <a:ext cx="86729" cy="0"/>
          </a:xfrm>
          <a:prstGeom prst="line">
            <a:avLst/>
          </a:prstGeom>
          <a:ln w="190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02 Line">
            <a:extLst>
              <a:ext uri="{FF2B5EF4-FFF2-40B4-BE49-F238E27FC236}">
                <a16:creationId xmlns:a16="http://schemas.microsoft.com/office/drawing/2014/main" id="{FA452406-7C22-4062-B892-A94BBFCA5615}"/>
              </a:ext>
            </a:extLst>
          </p:cNvPr>
          <p:cNvCxnSpPr>
            <a:cxnSpLocks/>
          </p:cNvCxnSpPr>
          <p:nvPr/>
        </p:nvCxnSpPr>
        <p:spPr>
          <a:xfrm>
            <a:off x="4371436" y="6054847"/>
            <a:ext cx="86729" cy="0"/>
          </a:xfrm>
          <a:prstGeom prst="line">
            <a:avLst/>
          </a:prstGeom>
          <a:ln w="190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03 Line">
            <a:extLst>
              <a:ext uri="{FF2B5EF4-FFF2-40B4-BE49-F238E27FC236}">
                <a16:creationId xmlns:a16="http://schemas.microsoft.com/office/drawing/2014/main" id="{4DBAB11C-4DBB-4259-A0D8-19D8E82A5A0B}"/>
              </a:ext>
            </a:extLst>
          </p:cNvPr>
          <p:cNvCxnSpPr>
            <a:cxnSpLocks/>
          </p:cNvCxnSpPr>
          <p:nvPr/>
        </p:nvCxnSpPr>
        <p:spPr>
          <a:xfrm>
            <a:off x="2974752" y="6742564"/>
            <a:ext cx="1483413" cy="0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04 Line">
            <a:extLst>
              <a:ext uri="{FF2B5EF4-FFF2-40B4-BE49-F238E27FC236}">
                <a16:creationId xmlns:a16="http://schemas.microsoft.com/office/drawing/2014/main" id="{4B2EC598-BF71-48A4-87CA-D4EE06A4A5CA}"/>
              </a:ext>
            </a:extLst>
          </p:cNvPr>
          <p:cNvCxnSpPr>
            <a:cxnSpLocks/>
          </p:cNvCxnSpPr>
          <p:nvPr/>
        </p:nvCxnSpPr>
        <p:spPr>
          <a:xfrm>
            <a:off x="4371436" y="7430281"/>
            <a:ext cx="86729" cy="0"/>
          </a:xfrm>
          <a:prstGeom prst="line">
            <a:avLst/>
          </a:prstGeom>
          <a:ln w="1905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9D0DB6-9893-4E28-A178-78108B75A3CD}"/>
              </a:ext>
            </a:extLst>
          </p:cNvPr>
          <p:cNvSpPr txBox="1"/>
          <p:nvPr/>
        </p:nvSpPr>
        <p:spPr>
          <a:xfrm>
            <a:off x="6007882" y="3318882"/>
            <a:ext cx="8912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8800" b="1" kern="400" spc="-300" dirty="0">
                <a:solidFill>
                  <a:schemeClr val="bg1"/>
                </a:solidFill>
                <a:latin typeface="Century Gothic"/>
              </a:rPr>
              <a:t>Предмет</a:t>
            </a:r>
          </a:p>
          <a:p>
            <a:pPr lvl="0">
              <a:defRPr/>
            </a:pPr>
            <a:r>
              <a:rPr lang="ru-RU" sz="8800" b="1" kern="400" spc="-300" dirty="0">
                <a:solidFill>
                  <a:schemeClr val="accent3"/>
                </a:solidFill>
                <a:latin typeface="Century Gothic"/>
              </a:rPr>
              <a:t>исследования</a:t>
            </a:r>
            <a:endParaRPr kumimoji="0" lang="en-US" sz="6000" i="0" u="none" strike="noStrike" kern="400" cap="none" spc="-30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A98FA-F590-41BE-A8C3-5F2AE80D4EEF}"/>
              </a:ext>
            </a:extLst>
          </p:cNvPr>
          <p:cNvSpPr/>
          <p:nvPr/>
        </p:nvSpPr>
        <p:spPr>
          <a:xfrm>
            <a:off x="14319232" y="1295399"/>
            <a:ext cx="4144120" cy="281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75F64-AAF2-47CE-A677-F1FD64803D78}"/>
              </a:ext>
            </a:extLst>
          </p:cNvPr>
          <p:cNvSpPr txBox="1"/>
          <p:nvPr/>
        </p:nvSpPr>
        <p:spPr>
          <a:xfrm>
            <a:off x="6687897" y="9982122"/>
            <a:ext cx="280557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Экономическое </a:t>
            </a:r>
          </a:p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развитие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4DA6C-668B-41FB-8982-D080A116F349}"/>
              </a:ext>
            </a:extLst>
          </p:cNvPr>
          <p:cNvSpPr txBox="1"/>
          <p:nvPr/>
        </p:nvSpPr>
        <p:spPr>
          <a:xfrm>
            <a:off x="11209481" y="9982122"/>
            <a:ext cx="189026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Здоровое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 общество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0423B-5F79-4072-A99E-28AA5BD22599}"/>
              </a:ext>
            </a:extLst>
          </p:cNvPr>
          <p:cNvSpPr txBox="1"/>
          <p:nvPr/>
        </p:nvSpPr>
        <p:spPr>
          <a:xfrm>
            <a:off x="15388382" y="9982122"/>
            <a:ext cx="212109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Социальное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развитие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EE5374-30AE-433D-BAA7-3E672F60FEF8}"/>
              </a:ext>
            </a:extLst>
          </p:cNvPr>
          <p:cNvSpPr txBox="1"/>
          <p:nvPr/>
        </p:nvSpPr>
        <p:spPr>
          <a:xfrm>
            <a:off x="19562448" y="9982122"/>
            <a:ext cx="215636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Управление </a:t>
            </a:r>
          </a:p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будущим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8" name="Рисунок 27" descr="Изображение выглядит как искусство, рисунок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B91FAA3-C624-5EAB-27CC-2B1D3B1C5E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16485"/>
          <a:stretch>
            <a:fillRect/>
          </a:stretch>
        </p:blipFill>
        <p:spPr/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428326-2FB0-9419-067F-DA7C07C655CF}"/>
              </a:ext>
            </a:extLst>
          </p:cNvPr>
          <p:cNvPicPr preferRelativeResize="0">
            <a:picLocks noGrp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3" t="5556" r="3323" b="8730"/>
          <a:stretch/>
        </p:blipFill>
        <p:spPr>
          <a:xfrm>
            <a:off x="10680565" y="7815531"/>
            <a:ext cx="2924831" cy="1949570"/>
          </a:xfrm>
        </p:spPr>
      </p:pic>
      <p:pic>
        <p:nvPicPr>
          <p:cNvPr id="24" name="Рисунок 23" descr="Изображение выглядит как Шрифт, рукописный текст, типография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FD094C7-20F1-BE71-B227-36EC8F90E9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271"/>
          <a:stretch>
            <a:fillRect/>
          </a:stretch>
        </p:blipFill>
        <p:spPr/>
      </p:pic>
      <p:pic>
        <p:nvPicPr>
          <p:cNvPr id="39" name="Рисунок 38" descr="Изображение выглядит как рукописный текст, грифельная доска, текст, мелок&#10;&#10;Автоматически созданное описание">
            <a:extLst>
              <a:ext uri="{FF2B5EF4-FFF2-40B4-BE49-F238E27FC236}">
                <a16:creationId xmlns:a16="http://schemas.microsoft.com/office/drawing/2014/main" id="{A1DB6E5B-C68C-6B59-A1B9-00FBE1ACE6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" b="175"/>
          <a:stretch>
            <a:fillRect/>
          </a:stretch>
        </p:blipFill>
        <p:spPr/>
      </p:pic>
      <p:pic>
        <p:nvPicPr>
          <p:cNvPr id="2" name="Рисунок 1" descr="Изображение выглядит как искусство, рисунок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98FF944-E54E-97E7-28C9-57E9E8A5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16485"/>
          <a:stretch>
            <a:fillRect/>
          </a:stretch>
        </p:blipFill>
        <p:spPr>
          <a:xfrm>
            <a:off x="2710756" y="7815531"/>
            <a:ext cx="2907664" cy="1949570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73D63-41A5-1DA0-91FF-F6543525EA75}"/>
              </a:ext>
            </a:extLst>
          </p:cNvPr>
          <p:cNvSpPr txBox="1"/>
          <p:nvPr/>
        </p:nvSpPr>
        <p:spPr>
          <a:xfrm>
            <a:off x="2145187" y="9805552"/>
            <a:ext cx="366080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D8E2FF"/>
                </a:solidFill>
                <a:latin typeface="Century Gothic"/>
              </a:rPr>
              <a:t>Научно-технологические </a:t>
            </a:r>
          </a:p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</a:rPr>
              <a:t>прорывы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848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366B78-8068-490F-8065-FB46D2BCCBD0}"/>
              </a:ext>
            </a:extLst>
          </p:cNvPr>
          <p:cNvSpPr/>
          <p:nvPr/>
        </p:nvSpPr>
        <p:spPr>
          <a:xfrm>
            <a:off x="1563689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B3886-2141-4F2F-9423-9A75D15FEE23}"/>
              </a:ext>
            </a:extLst>
          </p:cNvPr>
          <p:cNvSpPr/>
          <p:nvPr/>
        </p:nvSpPr>
        <p:spPr>
          <a:xfrm>
            <a:off x="5820282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DF339-F6CA-45C0-BBA9-87728BCB2CFA}"/>
              </a:ext>
            </a:extLst>
          </p:cNvPr>
          <p:cNvSpPr/>
          <p:nvPr/>
        </p:nvSpPr>
        <p:spPr>
          <a:xfrm>
            <a:off x="10076901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28370-AC22-4508-97E3-65F986DEB8F1}"/>
              </a:ext>
            </a:extLst>
          </p:cNvPr>
          <p:cNvSpPr/>
          <p:nvPr/>
        </p:nvSpPr>
        <p:spPr>
          <a:xfrm>
            <a:off x="14333520" y="1295400"/>
            <a:ext cx="4256619" cy="11049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CCF5A-7DB7-4A4B-B0FF-622DE6DAE190}"/>
              </a:ext>
            </a:extLst>
          </p:cNvPr>
          <p:cNvSpPr txBox="1"/>
          <p:nvPr/>
        </p:nvSpPr>
        <p:spPr>
          <a:xfrm>
            <a:off x="1717833" y="1859166"/>
            <a:ext cx="301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Интегрированный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8E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урок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833469-A99C-4AF0-A25C-CA75CE370CA8}"/>
              </a:ext>
            </a:extLst>
          </p:cNvPr>
          <p:cNvSpPr>
            <a:spLocks noEditPoints="1"/>
          </p:cNvSpPr>
          <p:nvPr/>
        </p:nvSpPr>
        <p:spPr bwMode="auto">
          <a:xfrm>
            <a:off x="4730196" y="1950668"/>
            <a:ext cx="613647" cy="681755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 w="152400">
            <a:noFill/>
          </a:ln>
          <a:effectLst>
            <a:outerShdw blurRad="596900" dist="419100" dir="2700000" algn="tl" rotWithShape="0">
              <a:schemeClr val="accent3">
                <a:lumMod val="5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6DDA2-7994-453C-B75D-5CD6F98B94F9}"/>
              </a:ext>
            </a:extLst>
          </p:cNvPr>
          <p:cNvSpPr txBox="1"/>
          <p:nvPr/>
        </p:nvSpPr>
        <p:spPr>
          <a:xfrm>
            <a:off x="7632059" y="1918674"/>
            <a:ext cx="9172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Цель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D8E2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02722-7A83-47C4-8BC4-6443576088FA}"/>
              </a:ext>
            </a:extLst>
          </p:cNvPr>
          <p:cNvSpPr txBox="1"/>
          <p:nvPr/>
        </p:nvSpPr>
        <p:spPr>
          <a:xfrm>
            <a:off x="11521175" y="1918675"/>
            <a:ext cx="17283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Стратегия</a:t>
            </a:r>
            <a:endParaRPr lang="en-US" sz="2400" dirty="0">
              <a:solidFill>
                <a:srgbClr val="D8E2FF"/>
              </a:solidFill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51687-2182-4D64-AD09-27DDCC232DD0}"/>
              </a:ext>
            </a:extLst>
          </p:cNvPr>
          <p:cNvSpPr txBox="1"/>
          <p:nvPr/>
        </p:nvSpPr>
        <p:spPr>
          <a:xfrm>
            <a:off x="15267621" y="1734008"/>
            <a:ext cx="247856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Предмет</a:t>
            </a:r>
          </a:p>
          <a:p>
            <a:pPr lvl="0" algn="ctr">
              <a:defRPr/>
            </a:pPr>
            <a:r>
              <a:rPr lang="ru-RU" sz="2400" dirty="0">
                <a:solidFill>
                  <a:srgbClr val="D8E2FF"/>
                </a:solidFill>
                <a:latin typeface="Century Gothic"/>
              </a:rPr>
              <a:t> исследования</a:t>
            </a:r>
            <a:endParaRPr lang="en-US" sz="2400" dirty="0">
              <a:solidFill>
                <a:srgbClr val="D8E2FF"/>
              </a:solidFill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867F-0A14-4B93-85E4-D2E587674DDE}"/>
              </a:ext>
            </a:extLst>
          </p:cNvPr>
          <p:cNvSpPr txBox="1"/>
          <p:nvPr/>
        </p:nvSpPr>
        <p:spPr>
          <a:xfrm>
            <a:off x="19452488" y="1857119"/>
            <a:ext cx="230543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D8E2FF"/>
                </a:solidFill>
                <a:latin typeface="Century Gothic"/>
              </a:rPr>
              <a:t>Методика</a:t>
            </a:r>
            <a:endParaRPr lang="en-US" sz="3200" b="1" dirty="0">
              <a:solidFill>
                <a:srgbClr val="D8E2FF"/>
              </a:solidFill>
              <a:latin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9CC51-7F3E-40CD-BCDF-D7FBD9227668}"/>
              </a:ext>
            </a:extLst>
          </p:cNvPr>
          <p:cNvSpPr txBox="1"/>
          <p:nvPr/>
        </p:nvSpPr>
        <p:spPr>
          <a:xfrm>
            <a:off x="3397779" y="3882340"/>
            <a:ext cx="13324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cxnSp>
        <p:nvCxnSpPr>
          <p:cNvPr id="25" name="01 Line">
            <a:extLst>
              <a:ext uri="{FF2B5EF4-FFF2-40B4-BE49-F238E27FC236}">
                <a16:creationId xmlns:a16="http://schemas.microsoft.com/office/drawing/2014/main" id="{44632BE7-7361-4AE5-B8CD-CAD9137FA4E3}"/>
              </a:ext>
            </a:extLst>
          </p:cNvPr>
          <p:cNvCxnSpPr>
            <a:cxnSpLocks/>
          </p:cNvCxnSpPr>
          <p:nvPr/>
        </p:nvCxnSpPr>
        <p:spPr>
          <a:xfrm>
            <a:off x="4371436" y="5367130"/>
            <a:ext cx="86729" cy="0"/>
          </a:xfrm>
          <a:prstGeom prst="line">
            <a:avLst/>
          </a:prstGeom>
          <a:ln w="190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02 Line">
            <a:extLst>
              <a:ext uri="{FF2B5EF4-FFF2-40B4-BE49-F238E27FC236}">
                <a16:creationId xmlns:a16="http://schemas.microsoft.com/office/drawing/2014/main" id="{FA452406-7C22-4062-B892-A94BBFCA5615}"/>
              </a:ext>
            </a:extLst>
          </p:cNvPr>
          <p:cNvCxnSpPr>
            <a:cxnSpLocks/>
          </p:cNvCxnSpPr>
          <p:nvPr/>
        </p:nvCxnSpPr>
        <p:spPr>
          <a:xfrm>
            <a:off x="4371436" y="6054847"/>
            <a:ext cx="86729" cy="0"/>
          </a:xfrm>
          <a:prstGeom prst="line">
            <a:avLst/>
          </a:prstGeom>
          <a:ln w="190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03 Line">
            <a:extLst>
              <a:ext uri="{FF2B5EF4-FFF2-40B4-BE49-F238E27FC236}">
                <a16:creationId xmlns:a16="http://schemas.microsoft.com/office/drawing/2014/main" id="{4DBAB11C-4DBB-4259-A0D8-19D8E82A5A0B}"/>
              </a:ext>
            </a:extLst>
          </p:cNvPr>
          <p:cNvCxnSpPr>
            <a:cxnSpLocks/>
          </p:cNvCxnSpPr>
          <p:nvPr/>
        </p:nvCxnSpPr>
        <p:spPr>
          <a:xfrm>
            <a:off x="4371436" y="6742564"/>
            <a:ext cx="86729" cy="0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04 Line">
            <a:extLst>
              <a:ext uri="{FF2B5EF4-FFF2-40B4-BE49-F238E27FC236}">
                <a16:creationId xmlns:a16="http://schemas.microsoft.com/office/drawing/2014/main" id="{4B2EC598-BF71-48A4-87CA-D4EE06A4A5CA}"/>
              </a:ext>
            </a:extLst>
          </p:cNvPr>
          <p:cNvCxnSpPr>
            <a:cxnSpLocks/>
          </p:cNvCxnSpPr>
          <p:nvPr/>
        </p:nvCxnSpPr>
        <p:spPr>
          <a:xfrm>
            <a:off x="2974752" y="7430281"/>
            <a:ext cx="1483413" cy="0"/>
          </a:xfrm>
          <a:prstGeom prst="line">
            <a:avLst/>
          </a:prstGeom>
          <a:ln w="1905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9D0DB6-9893-4E28-A178-78108B75A3CD}"/>
              </a:ext>
            </a:extLst>
          </p:cNvPr>
          <p:cNvSpPr txBox="1"/>
          <p:nvPr/>
        </p:nvSpPr>
        <p:spPr>
          <a:xfrm>
            <a:off x="13052353" y="6895673"/>
            <a:ext cx="1031800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500" b="1" kern="400" spc="-300" dirty="0">
                <a:solidFill>
                  <a:schemeClr val="accent5"/>
                </a:solidFill>
                <a:latin typeface="Century Gothic"/>
              </a:rPr>
              <a:t>Почему </a:t>
            </a:r>
            <a:r>
              <a:rPr lang="ru-RU" sz="9600" b="1" kern="400" spc="-300" dirty="0">
                <a:solidFill>
                  <a:schemeClr val="bg1"/>
                </a:solidFill>
                <a:latin typeface="Century Gothic"/>
              </a:rPr>
              <a:t>это происходит?</a:t>
            </a:r>
            <a:endParaRPr kumimoji="0" lang="en-US" sz="6000" i="0" u="none" strike="noStrike" kern="400" cap="none" spc="-3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4A98FA-F590-41BE-A8C3-5F2AE80D4EEF}"/>
              </a:ext>
            </a:extLst>
          </p:cNvPr>
          <p:cNvSpPr/>
          <p:nvPr/>
        </p:nvSpPr>
        <p:spPr>
          <a:xfrm>
            <a:off x="18575851" y="1295399"/>
            <a:ext cx="4247635" cy="281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искусство, рисунок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A133645-21F2-D792-CF68-6C03BC68A3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Рисунок 30" descr="Изображение выглядит как Человеческое лицо, портре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94B1577-6C80-25FA-7436-EF3066153C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r="8700"/>
          <a:stretch>
            <a:fillRect/>
          </a:stretch>
        </p:blipFill>
        <p:spPr/>
      </p:pic>
      <p:pic>
        <p:nvPicPr>
          <p:cNvPr id="21" name="Рисунок 20" descr="Изображение выглядит как одежда, челове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19E3790-99CC-8362-CA61-F101C405B0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r="14562"/>
          <a:stretch>
            <a:fillRect/>
          </a:stretch>
        </p:blipFill>
        <p:spPr/>
      </p:pic>
      <p:pic>
        <p:nvPicPr>
          <p:cNvPr id="36" name="Рисунок 35" descr="Изображение выглядит как свет, Красочность, Фрактальные картинки, риф&#10;&#10;Автоматически созданное описание">
            <a:extLst>
              <a:ext uri="{FF2B5EF4-FFF2-40B4-BE49-F238E27FC236}">
                <a16:creationId xmlns:a16="http://schemas.microsoft.com/office/drawing/2014/main" id="{9F1ABDA8-90F7-11A3-55B6-A520C0985A4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D09D8-CF24-4A04-DB46-6935870CB55A}"/>
              </a:ext>
            </a:extLst>
          </p:cNvPr>
          <p:cNvSpPr txBox="1"/>
          <p:nvPr/>
        </p:nvSpPr>
        <p:spPr>
          <a:xfrm>
            <a:off x="12625079" y="3169595"/>
            <a:ext cx="9585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Arial" panose="020B0604020202020204" pitchFamily="34" charset="0"/>
              <a:buChar char="•"/>
              <a:defRPr/>
            </a:pPr>
            <a:r>
              <a:rPr lang="ru-RU" sz="4400" b="1" dirty="0">
                <a:solidFill>
                  <a:schemeClr val="bg1"/>
                </a:solidFill>
              </a:rPr>
              <a:t>Изучение  фантастических  миров</a:t>
            </a:r>
            <a:r>
              <a:rPr lang="ru-RU" sz="4400" dirty="0">
                <a:solidFill>
                  <a:schemeClr val="bg1"/>
                </a:solidFill>
              </a:rPr>
              <a:t>,  чтобы  вдохновиться  и  осуществить  кажущиеся  нереальными  идеи.</a:t>
            </a:r>
          </a:p>
          <a:p>
            <a:pPr marL="742950" lvl="0" indent="-742950">
              <a:buFont typeface="Arial" panose="020B0604020202020204" pitchFamily="34" charset="0"/>
              <a:buChar char="•"/>
              <a:defRPr/>
            </a:pP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Изучение научной литературы.</a:t>
            </a:r>
          </a:p>
          <a:p>
            <a:pPr marL="742950" lvl="0" indent="-742950">
              <a:buFont typeface="Arial" panose="020B0604020202020204" pitchFamily="34" charset="0"/>
              <a:buChar char="•"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160502-C699-30BF-DC25-6D88CABA966E}"/>
              </a:ext>
            </a:extLst>
          </p:cNvPr>
          <p:cNvSpPr/>
          <p:nvPr/>
        </p:nvSpPr>
        <p:spPr>
          <a:xfrm>
            <a:off x="1534127" y="10556675"/>
            <a:ext cx="17549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</a:rPr>
              <a:t>Как вариант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 в глобальной сети распространяется онлайн игра, охватывающая  широкие слои, в которых утверждаются традиционные ценности и игроки начинают переносить эти установки в жизни </a:t>
            </a:r>
          </a:p>
        </p:txBody>
      </p:sp>
    </p:spTree>
    <p:extLst>
      <p:ext uri="{BB962C8B-B14F-4D97-AF65-F5344CB8AC3E}">
        <p14:creationId xmlns:p14="http://schemas.microsoft.com/office/powerpoint/2010/main" val="214172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6">
            <a:extLst>
              <a:ext uri="{FF2B5EF4-FFF2-40B4-BE49-F238E27FC236}">
                <a16:creationId xmlns:a16="http://schemas.microsoft.com/office/drawing/2014/main" id="{3FA895BE-E461-4EB9-ACE0-6A64A1EA8082}"/>
              </a:ext>
            </a:extLst>
          </p:cNvPr>
          <p:cNvGrpSpPr/>
          <p:nvPr/>
        </p:nvGrpSpPr>
        <p:grpSpPr>
          <a:xfrm>
            <a:off x="17741385" y="4469338"/>
            <a:ext cx="289673" cy="663716"/>
            <a:chOff x="17772320" y="4576206"/>
            <a:chExt cx="289673" cy="663716"/>
          </a:xfrm>
        </p:grpSpPr>
        <p:sp>
          <p:nvSpPr>
            <p:cNvPr id="91" name="Freeform 290">
              <a:extLst>
                <a:ext uri="{FF2B5EF4-FFF2-40B4-BE49-F238E27FC236}">
                  <a16:creationId xmlns:a16="http://schemas.microsoft.com/office/drawing/2014/main" id="{88366643-B003-4376-9652-6D46B78CC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0131" y="4621204"/>
              <a:ext cx="194053" cy="618718"/>
            </a:xfrm>
            <a:custGeom>
              <a:avLst/>
              <a:gdLst>
                <a:gd name="T0" fmla="*/ 0 w 73"/>
                <a:gd name="T1" fmla="*/ 179 h 232"/>
                <a:gd name="T2" fmla="*/ 0 w 73"/>
                <a:gd name="T3" fmla="*/ 3 h 232"/>
                <a:gd name="T4" fmla="*/ 3 w 73"/>
                <a:gd name="T5" fmla="*/ 0 h 232"/>
                <a:gd name="T6" fmla="*/ 70 w 73"/>
                <a:gd name="T7" fmla="*/ 0 h 232"/>
                <a:gd name="T8" fmla="*/ 73 w 73"/>
                <a:gd name="T9" fmla="*/ 3 h 232"/>
                <a:gd name="T10" fmla="*/ 73 w 73"/>
                <a:gd name="T11" fmla="*/ 179 h 232"/>
                <a:gd name="T12" fmla="*/ 67 w 73"/>
                <a:gd name="T13" fmla="*/ 204 h 232"/>
                <a:gd name="T14" fmla="*/ 50 w 73"/>
                <a:gd name="T15" fmla="*/ 226 h 232"/>
                <a:gd name="T16" fmla="*/ 37 w 73"/>
                <a:gd name="T17" fmla="*/ 232 h 232"/>
                <a:gd name="T18" fmla="*/ 27 w 73"/>
                <a:gd name="T19" fmla="*/ 230 h 232"/>
                <a:gd name="T20" fmla="*/ 23 w 73"/>
                <a:gd name="T21" fmla="*/ 226 h 232"/>
                <a:gd name="T22" fmla="*/ 6 w 73"/>
                <a:gd name="T23" fmla="*/ 204 h 232"/>
                <a:gd name="T24" fmla="*/ 6 w 73"/>
                <a:gd name="T25" fmla="*/ 204 h 232"/>
                <a:gd name="T26" fmla="*/ 0 w 73"/>
                <a:gd name="T27" fmla="*/ 17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32">
                  <a:moveTo>
                    <a:pt x="0" y="17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3" y="1"/>
                    <a:pt x="73" y="3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3" y="187"/>
                    <a:pt x="71" y="196"/>
                    <a:pt x="67" y="204"/>
                  </a:cubicBezTo>
                  <a:cubicBezTo>
                    <a:pt x="63" y="212"/>
                    <a:pt x="58" y="220"/>
                    <a:pt x="50" y="226"/>
                  </a:cubicBezTo>
                  <a:cubicBezTo>
                    <a:pt x="47" y="230"/>
                    <a:pt x="42" y="232"/>
                    <a:pt x="37" y="232"/>
                  </a:cubicBezTo>
                  <a:cubicBezTo>
                    <a:pt x="33" y="232"/>
                    <a:pt x="30" y="231"/>
                    <a:pt x="27" y="230"/>
                  </a:cubicBezTo>
                  <a:cubicBezTo>
                    <a:pt x="26" y="229"/>
                    <a:pt x="24" y="228"/>
                    <a:pt x="23" y="226"/>
                  </a:cubicBezTo>
                  <a:cubicBezTo>
                    <a:pt x="16" y="220"/>
                    <a:pt x="10" y="212"/>
                    <a:pt x="6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2" y="196"/>
                    <a:pt x="0" y="187"/>
                    <a:pt x="0" y="179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291">
              <a:extLst>
                <a:ext uri="{FF2B5EF4-FFF2-40B4-BE49-F238E27FC236}">
                  <a16:creationId xmlns:a16="http://schemas.microsoft.com/office/drawing/2014/main" id="{46DFC7F9-5F19-462C-A184-0B085D79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005" y="5163988"/>
              <a:ext cx="160305" cy="75934"/>
            </a:xfrm>
            <a:custGeom>
              <a:avLst/>
              <a:gdLst>
                <a:gd name="T0" fmla="*/ 0 w 61"/>
                <a:gd name="T1" fmla="*/ 0 h 28"/>
                <a:gd name="T2" fmla="*/ 61 w 61"/>
                <a:gd name="T3" fmla="*/ 0 h 28"/>
                <a:gd name="T4" fmla="*/ 44 w 61"/>
                <a:gd name="T5" fmla="*/ 22 h 28"/>
                <a:gd name="T6" fmla="*/ 31 w 61"/>
                <a:gd name="T7" fmla="*/ 28 h 28"/>
                <a:gd name="T8" fmla="*/ 21 w 61"/>
                <a:gd name="T9" fmla="*/ 26 h 28"/>
                <a:gd name="T10" fmla="*/ 17 w 61"/>
                <a:gd name="T11" fmla="*/ 22 h 28"/>
                <a:gd name="T12" fmla="*/ 0 w 6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8">
                  <a:moveTo>
                    <a:pt x="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7" y="8"/>
                    <a:pt x="52" y="16"/>
                    <a:pt x="44" y="22"/>
                  </a:cubicBezTo>
                  <a:cubicBezTo>
                    <a:pt x="41" y="26"/>
                    <a:pt x="36" y="28"/>
                    <a:pt x="31" y="28"/>
                  </a:cubicBezTo>
                  <a:cubicBezTo>
                    <a:pt x="27" y="28"/>
                    <a:pt x="24" y="27"/>
                    <a:pt x="21" y="26"/>
                  </a:cubicBezTo>
                  <a:cubicBezTo>
                    <a:pt x="20" y="25"/>
                    <a:pt x="18" y="24"/>
                    <a:pt x="17" y="22"/>
                  </a:cubicBezTo>
                  <a:cubicBezTo>
                    <a:pt x="9" y="16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292">
              <a:extLst>
                <a:ext uri="{FF2B5EF4-FFF2-40B4-BE49-F238E27FC236}">
                  <a16:creationId xmlns:a16="http://schemas.microsoft.com/office/drawing/2014/main" id="{7184C56B-07A1-4E17-9581-DE241368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2320" y="4576206"/>
              <a:ext cx="289673" cy="87184"/>
            </a:xfrm>
            <a:custGeom>
              <a:avLst/>
              <a:gdLst>
                <a:gd name="T0" fmla="*/ 6 w 109"/>
                <a:gd name="T1" fmla="*/ 0 h 33"/>
                <a:gd name="T2" fmla="*/ 103 w 109"/>
                <a:gd name="T3" fmla="*/ 0 h 33"/>
                <a:gd name="T4" fmla="*/ 108 w 109"/>
                <a:gd name="T5" fmla="*/ 8 h 33"/>
                <a:gd name="T6" fmla="*/ 103 w 109"/>
                <a:gd name="T7" fmla="*/ 19 h 33"/>
                <a:gd name="T8" fmla="*/ 100 w 109"/>
                <a:gd name="T9" fmla="*/ 26 h 33"/>
                <a:gd name="T10" fmla="*/ 90 w 109"/>
                <a:gd name="T11" fmla="*/ 33 h 33"/>
                <a:gd name="T12" fmla="*/ 19 w 109"/>
                <a:gd name="T13" fmla="*/ 33 h 33"/>
                <a:gd name="T14" fmla="*/ 10 w 109"/>
                <a:gd name="T15" fmla="*/ 26 h 33"/>
                <a:gd name="T16" fmla="*/ 6 w 109"/>
                <a:gd name="T17" fmla="*/ 19 h 33"/>
                <a:gd name="T18" fmla="*/ 1 w 109"/>
                <a:gd name="T19" fmla="*/ 8 h 33"/>
                <a:gd name="T20" fmla="*/ 6 w 109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33">
                  <a:moveTo>
                    <a:pt x="6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7" y="0"/>
                    <a:pt x="109" y="4"/>
                    <a:pt x="108" y="8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8" y="30"/>
                    <a:pt x="94" y="33"/>
                    <a:pt x="9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3"/>
                    <a:pt x="11" y="30"/>
                    <a:pt x="10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293">
              <a:extLst>
                <a:ext uri="{FF2B5EF4-FFF2-40B4-BE49-F238E27FC236}">
                  <a16:creationId xmlns:a16="http://schemas.microsoft.com/office/drawing/2014/main" id="{B82B503D-A75A-4869-A581-111F77D59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9195" y="4626828"/>
              <a:ext cx="255925" cy="36561"/>
            </a:xfrm>
            <a:custGeom>
              <a:avLst/>
              <a:gdLst>
                <a:gd name="T0" fmla="*/ 0 w 97"/>
                <a:gd name="T1" fmla="*/ 0 h 14"/>
                <a:gd name="T2" fmla="*/ 97 w 97"/>
                <a:gd name="T3" fmla="*/ 0 h 14"/>
                <a:gd name="T4" fmla="*/ 94 w 97"/>
                <a:gd name="T5" fmla="*/ 7 h 14"/>
                <a:gd name="T6" fmla="*/ 84 w 97"/>
                <a:gd name="T7" fmla="*/ 14 h 14"/>
                <a:gd name="T8" fmla="*/ 13 w 97"/>
                <a:gd name="T9" fmla="*/ 14 h 14"/>
                <a:gd name="T10" fmla="*/ 4 w 97"/>
                <a:gd name="T11" fmla="*/ 7 h 14"/>
                <a:gd name="T12" fmla="*/ 0 w 9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4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2" y="11"/>
                    <a:pt x="88" y="14"/>
                    <a:pt x="8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4"/>
                    <a:pt x="5" y="11"/>
                    <a:pt x="4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294">
              <a:extLst>
                <a:ext uri="{FF2B5EF4-FFF2-40B4-BE49-F238E27FC236}">
                  <a16:creationId xmlns:a16="http://schemas.microsoft.com/office/drawing/2014/main" id="{9F937E6D-D619-4927-9656-20E853E85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6686" y="4781508"/>
              <a:ext cx="28124" cy="303734"/>
            </a:xfrm>
            <a:custGeom>
              <a:avLst/>
              <a:gdLst>
                <a:gd name="T0" fmla="*/ 5 w 10"/>
                <a:gd name="T1" fmla="*/ 0 h 114"/>
                <a:gd name="T2" fmla="*/ 5 w 10"/>
                <a:gd name="T3" fmla="*/ 0 h 114"/>
                <a:gd name="T4" fmla="*/ 10 w 10"/>
                <a:gd name="T5" fmla="*/ 6 h 114"/>
                <a:gd name="T6" fmla="*/ 10 w 10"/>
                <a:gd name="T7" fmla="*/ 109 h 114"/>
                <a:gd name="T8" fmla="*/ 5 w 10"/>
                <a:gd name="T9" fmla="*/ 114 h 114"/>
                <a:gd name="T10" fmla="*/ 5 w 10"/>
                <a:gd name="T11" fmla="*/ 114 h 114"/>
                <a:gd name="T12" fmla="*/ 0 w 10"/>
                <a:gd name="T13" fmla="*/ 109 h 114"/>
                <a:gd name="T14" fmla="*/ 0 w 10"/>
                <a:gd name="T15" fmla="*/ 6 h 114"/>
                <a:gd name="T16" fmla="*/ 5 w 10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2"/>
                    <a:pt x="8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27">
            <a:extLst>
              <a:ext uri="{FF2B5EF4-FFF2-40B4-BE49-F238E27FC236}">
                <a16:creationId xmlns:a16="http://schemas.microsoft.com/office/drawing/2014/main" id="{1AA11C0D-7F3C-45E6-8FD6-E8A19D8F4DC1}"/>
              </a:ext>
            </a:extLst>
          </p:cNvPr>
          <p:cNvSpPr>
            <a:spLocks/>
          </p:cNvSpPr>
          <p:nvPr/>
        </p:nvSpPr>
        <p:spPr bwMode="auto">
          <a:xfrm>
            <a:off x="17333593" y="5166800"/>
            <a:ext cx="1074319" cy="1074319"/>
          </a:xfrm>
          <a:custGeom>
            <a:avLst/>
            <a:gdLst>
              <a:gd name="T0" fmla="*/ 395 w 404"/>
              <a:gd name="T1" fmla="*/ 312 h 404"/>
              <a:gd name="T2" fmla="*/ 301 w 404"/>
              <a:gd name="T3" fmla="*/ 217 h 404"/>
              <a:gd name="T4" fmla="*/ 301 w 404"/>
              <a:gd name="T5" fmla="*/ 187 h 404"/>
              <a:gd name="T6" fmla="*/ 395 w 404"/>
              <a:gd name="T7" fmla="*/ 93 h 404"/>
              <a:gd name="T8" fmla="*/ 395 w 404"/>
              <a:gd name="T9" fmla="*/ 63 h 404"/>
              <a:gd name="T10" fmla="*/ 340 w 404"/>
              <a:gd name="T11" fmla="*/ 8 h 404"/>
              <a:gd name="T12" fmla="*/ 311 w 404"/>
              <a:gd name="T13" fmla="*/ 8 h 404"/>
              <a:gd name="T14" fmla="*/ 216 w 404"/>
              <a:gd name="T15" fmla="*/ 103 h 404"/>
              <a:gd name="T16" fmla="*/ 187 w 404"/>
              <a:gd name="T17" fmla="*/ 103 h 404"/>
              <a:gd name="T18" fmla="*/ 92 w 404"/>
              <a:gd name="T19" fmla="*/ 8 h 404"/>
              <a:gd name="T20" fmla="*/ 63 w 404"/>
              <a:gd name="T21" fmla="*/ 8 h 404"/>
              <a:gd name="T22" fmla="*/ 8 w 404"/>
              <a:gd name="T23" fmla="*/ 63 h 404"/>
              <a:gd name="T24" fmla="*/ 8 w 404"/>
              <a:gd name="T25" fmla="*/ 93 h 404"/>
              <a:gd name="T26" fmla="*/ 102 w 404"/>
              <a:gd name="T27" fmla="*/ 187 h 404"/>
              <a:gd name="T28" fmla="*/ 102 w 404"/>
              <a:gd name="T29" fmla="*/ 217 h 404"/>
              <a:gd name="T30" fmla="*/ 8 w 404"/>
              <a:gd name="T31" fmla="*/ 312 h 404"/>
              <a:gd name="T32" fmla="*/ 8 w 404"/>
              <a:gd name="T33" fmla="*/ 341 h 404"/>
              <a:gd name="T34" fmla="*/ 63 w 404"/>
              <a:gd name="T35" fmla="*/ 396 h 404"/>
              <a:gd name="T36" fmla="*/ 92 w 404"/>
              <a:gd name="T37" fmla="*/ 396 h 404"/>
              <a:gd name="T38" fmla="*/ 187 w 404"/>
              <a:gd name="T39" fmla="*/ 301 h 404"/>
              <a:gd name="T40" fmla="*/ 216 w 404"/>
              <a:gd name="T41" fmla="*/ 301 h 404"/>
              <a:gd name="T42" fmla="*/ 311 w 404"/>
              <a:gd name="T43" fmla="*/ 396 h 404"/>
              <a:gd name="T44" fmla="*/ 340 w 404"/>
              <a:gd name="T45" fmla="*/ 396 h 404"/>
              <a:gd name="T46" fmla="*/ 395 w 404"/>
              <a:gd name="T47" fmla="*/ 341 h 404"/>
              <a:gd name="T48" fmla="*/ 395 w 404"/>
              <a:gd name="T49" fmla="*/ 31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4" h="404">
                <a:moveTo>
                  <a:pt x="395" y="312"/>
                </a:moveTo>
                <a:cubicBezTo>
                  <a:pt x="301" y="217"/>
                  <a:pt x="301" y="217"/>
                  <a:pt x="301" y="217"/>
                </a:cubicBezTo>
                <a:cubicBezTo>
                  <a:pt x="293" y="209"/>
                  <a:pt x="293" y="196"/>
                  <a:pt x="301" y="187"/>
                </a:cubicBezTo>
                <a:cubicBezTo>
                  <a:pt x="395" y="93"/>
                  <a:pt x="395" y="93"/>
                  <a:pt x="395" y="93"/>
                </a:cubicBezTo>
                <a:cubicBezTo>
                  <a:pt x="404" y="85"/>
                  <a:pt x="404" y="71"/>
                  <a:pt x="395" y="63"/>
                </a:cubicBezTo>
                <a:cubicBezTo>
                  <a:pt x="340" y="8"/>
                  <a:pt x="340" y="8"/>
                  <a:pt x="340" y="8"/>
                </a:cubicBezTo>
                <a:cubicBezTo>
                  <a:pt x="332" y="0"/>
                  <a:pt x="319" y="0"/>
                  <a:pt x="311" y="8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08" y="111"/>
                  <a:pt x="195" y="111"/>
                  <a:pt x="187" y="103"/>
                </a:cubicBezTo>
                <a:cubicBezTo>
                  <a:pt x="92" y="8"/>
                  <a:pt x="92" y="8"/>
                  <a:pt x="92" y="8"/>
                </a:cubicBezTo>
                <a:cubicBezTo>
                  <a:pt x="84" y="0"/>
                  <a:pt x="71" y="0"/>
                  <a:pt x="63" y="8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71"/>
                  <a:pt x="0" y="85"/>
                  <a:pt x="8" y="93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10" y="196"/>
                  <a:pt x="110" y="209"/>
                  <a:pt x="102" y="217"/>
                </a:cubicBezTo>
                <a:cubicBezTo>
                  <a:pt x="8" y="312"/>
                  <a:pt x="8" y="312"/>
                  <a:pt x="8" y="312"/>
                </a:cubicBezTo>
                <a:cubicBezTo>
                  <a:pt x="0" y="320"/>
                  <a:pt x="0" y="333"/>
                  <a:pt x="8" y="341"/>
                </a:cubicBezTo>
                <a:cubicBezTo>
                  <a:pt x="63" y="396"/>
                  <a:pt x="63" y="396"/>
                  <a:pt x="63" y="396"/>
                </a:cubicBezTo>
                <a:cubicBezTo>
                  <a:pt x="71" y="404"/>
                  <a:pt x="84" y="404"/>
                  <a:pt x="92" y="396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95" y="293"/>
                  <a:pt x="208" y="293"/>
                  <a:pt x="216" y="301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19" y="404"/>
                  <a:pt x="332" y="404"/>
                  <a:pt x="340" y="396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404" y="333"/>
                  <a:pt x="404" y="320"/>
                  <a:pt x="395" y="3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28">
            <a:extLst>
              <a:ext uri="{FF2B5EF4-FFF2-40B4-BE49-F238E27FC236}">
                <a16:creationId xmlns:a16="http://schemas.microsoft.com/office/drawing/2014/main" id="{6989C5AA-D0D0-4CF9-A146-587199480F34}"/>
              </a:ext>
            </a:extLst>
          </p:cNvPr>
          <p:cNvSpPr>
            <a:spLocks/>
          </p:cNvSpPr>
          <p:nvPr/>
        </p:nvSpPr>
        <p:spPr bwMode="auto">
          <a:xfrm>
            <a:off x="17673889" y="6215808"/>
            <a:ext cx="486538" cy="486538"/>
          </a:xfrm>
          <a:custGeom>
            <a:avLst/>
            <a:gdLst>
              <a:gd name="T0" fmla="*/ 179 w 183"/>
              <a:gd name="T1" fmla="*/ 141 h 183"/>
              <a:gd name="T2" fmla="*/ 136 w 183"/>
              <a:gd name="T3" fmla="*/ 98 h 183"/>
              <a:gd name="T4" fmla="*/ 136 w 183"/>
              <a:gd name="T5" fmla="*/ 85 h 183"/>
              <a:gd name="T6" fmla="*/ 179 w 183"/>
              <a:gd name="T7" fmla="*/ 42 h 183"/>
              <a:gd name="T8" fmla="*/ 179 w 183"/>
              <a:gd name="T9" fmla="*/ 29 h 183"/>
              <a:gd name="T10" fmla="*/ 154 w 183"/>
              <a:gd name="T11" fmla="*/ 4 h 183"/>
              <a:gd name="T12" fmla="*/ 141 w 183"/>
              <a:gd name="T13" fmla="*/ 4 h 183"/>
              <a:gd name="T14" fmla="*/ 98 w 183"/>
              <a:gd name="T15" fmla="*/ 47 h 183"/>
              <a:gd name="T16" fmla="*/ 85 w 183"/>
              <a:gd name="T17" fmla="*/ 47 h 183"/>
              <a:gd name="T18" fmla="*/ 42 w 183"/>
              <a:gd name="T19" fmla="*/ 4 h 183"/>
              <a:gd name="T20" fmla="*/ 29 w 183"/>
              <a:gd name="T21" fmla="*/ 4 h 183"/>
              <a:gd name="T22" fmla="*/ 4 w 183"/>
              <a:gd name="T23" fmla="*/ 29 h 183"/>
              <a:gd name="T24" fmla="*/ 4 w 183"/>
              <a:gd name="T25" fmla="*/ 42 h 183"/>
              <a:gd name="T26" fmla="*/ 47 w 183"/>
              <a:gd name="T27" fmla="*/ 85 h 183"/>
              <a:gd name="T28" fmla="*/ 47 w 183"/>
              <a:gd name="T29" fmla="*/ 98 h 183"/>
              <a:gd name="T30" fmla="*/ 4 w 183"/>
              <a:gd name="T31" fmla="*/ 141 h 183"/>
              <a:gd name="T32" fmla="*/ 4 w 183"/>
              <a:gd name="T33" fmla="*/ 154 h 183"/>
              <a:gd name="T34" fmla="*/ 29 w 183"/>
              <a:gd name="T35" fmla="*/ 179 h 183"/>
              <a:gd name="T36" fmla="*/ 42 w 183"/>
              <a:gd name="T37" fmla="*/ 179 h 183"/>
              <a:gd name="T38" fmla="*/ 85 w 183"/>
              <a:gd name="T39" fmla="*/ 136 h 183"/>
              <a:gd name="T40" fmla="*/ 98 w 183"/>
              <a:gd name="T41" fmla="*/ 136 h 183"/>
              <a:gd name="T42" fmla="*/ 141 w 183"/>
              <a:gd name="T43" fmla="*/ 179 h 183"/>
              <a:gd name="T44" fmla="*/ 154 w 183"/>
              <a:gd name="T45" fmla="*/ 179 h 183"/>
              <a:gd name="T46" fmla="*/ 179 w 183"/>
              <a:gd name="T47" fmla="*/ 154 h 183"/>
              <a:gd name="T48" fmla="*/ 179 w 183"/>
              <a:gd name="T49" fmla="*/ 14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3" h="183">
                <a:moveTo>
                  <a:pt x="179" y="141"/>
                </a:moveTo>
                <a:cubicBezTo>
                  <a:pt x="136" y="98"/>
                  <a:pt x="136" y="98"/>
                  <a:pt x="136" y="98"/>
                </a:cubicBezTo>
                <a:cubicBezTo>
                  <a:pt x="133" y="94"/>
                  <a:pt x="133" y="88"/>
                  <a:pt x="136" y="85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83" y="38"/>
                  <a:pt x="183" y="32"/>
                  <a:pt x="179" y="29"/>
                </a:cubicBezTo>
                <a:cubicBezTo>
                  <a:pt x="154" y="4"/>
                  <a:pt x="154" y="4"/>
                  <a:pt x="154" y="4"/>
                </a:cubicBezTo>
                <a:cubicBezTo>
                  <a:pt x="151" y="0"/>
                  <a:pt x="145" y="0"/>
                  <a:pt x="141" y="4"/>
                </a:cubicBezTo>
                <a:cubicBezTo>
                  <a:pt x="98" y="47"/>
                  <a:pt x="98" y="47"/>
                  <a:pt x="98" y="47"/>
                </a:cubicBezTo>
                <a:cubicBezTo>
                  <a:pt x="94" y="50"/>
                  <a:pt x="89" y="50"/>
                  <a:pt x="85" y="4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0"/>
                  <a:pt x="33" y="0"/>
                  <a:pt x="29" y="4"/>
                </a:cubicBezTo>
                <a:cubicBezTo>
                  <a:pt x="4" y="29"/>
                  <a:pt x="4" y="29"/>
                  <a:pt x="4" y="29"/>
                </a:cubicBezTo>
                <a:cubicBezTo>
                  <a:pt x="0" y="32"/>
                  <a:pt x="0" y="38"/>
                  <a:pt x="4" y="42"/>
                </a:cubicBezTo>
                <a:cubicBezTo>
                  <a:pt x="47" y="85"/>
                  <a:pt x="47" y="85"/>
                  <a:pt x="47" y="85"/>
                </a:cubicBezTo>
                <a:cubicBezTo>
                  <a:pt x="50" y="88"/>
                  <a:pt x="50" y="94"/>
                  <a:pt x="47" y="98"/>
                </a:cubicBezTo>
                <a:cubicBezTo>
                  <a:pt x="4" y="141"/>
                  <a:pt x="4" y="141"/>
                  <a:pt x="4" y="141"/>
                </a:cubicBezTo>
                <a:cubicBezTo>
                  <a:pt x="0" y="144"/>
                  <a:pt x="0" y="150"/>
                  <a:pt x="4" y="154"/>
                </a:cubicBezTo>
                <a:cubicBezTo>
                  <a:pt x="29" y="179"/>
                  <a:pt x="29" y="179"/>
                  <a:pt x="29" y="179"/>
                </a:cubicBezTo>
                <a:cubicBezTo>
                  <a:pt x="33" y="183"/>
                  <a:pt x="38" y="183"/>
                  <a:pt x="42" y="179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9" y="133"/>
                  <a:pt x="94" y="133"/>
                  <a:pt x="98" y="136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45" y="183"/>
                  <a:pt x="151" y="183"/>
                  <a:pt x="154" y="179"/>
                </a:cubicBezTo>
                <a:cubicBezTo>
                  <a:pt x="179" y="154"/>
                  <a:pt x="179" y="154"/>
                  <a:pt x="179" y="154"/>
                </a:cubicBezTo>
                <a:cubicBezTo>
                  <a:pt x="183" y="150"/>
                  <a:pt x="183" y="144"/>
                  <a:pt x="179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B4232375-74AB-4FA3-8329-118AF35440C0}"/>
              </a:ext>
            </a:extLst>
          </p:cNvPr>
          <p:cNvGrpSpPr/>
          <p:nvPr/>
        </p:nvGrpSpPr>
        <p:grpSpPr>
          <a:xfrm>
            <a:off x="17493898" y="5754583"/>
            <a:ext cx="3245455" cy="3012030"/>
            <a:chOff x="17493898" y="5754583"/>
            <a:chExt cx="3245455" cy="3012030"/>
          </a:xfrm>
        </p:grpSpPr>
        <p:sp>
          <p:nvSpPr>
            <p:cNvPr id="30" name="Oval 229">
              <a:extLst>
                <a:ext uri="{FF2B5EF4-FFF2-40B4-BE49-F238E27FC236}">
                  <a16:creationId xmlns:a16="http://schemas.microsoft.com/office/drawing/2014/main" id="{E6F1BEF4-390A-4484-8ABF-D39B7A6AE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3898" y="8533187"/>
              <a:ext cx="3245455" cy="2334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56C9C5EA-AEB4-4EA8-B566-16CEC3CF7728}"/>
                </a:ext>
              </a:extLst>
            </p:cNvPr>
            <p:cNvGrpSpPr/>
            <p:nvPr/>
          </p:nvGrpSpPr>
          <p:grpSpPr>
            <a:xfrm>
              <a:off x="18070430" y="5754583"/>
              <a:ext cx="2067080" cy="2936096"/>
              <a:chOff x="18070430" y="5754583"/>
              <a:chExt cx="2067080" cy="2936096"/>
            </a:xfrm>
          </p:grpSpPr>
          <p:sp>
            <p:nvSpPr>
              <p:cNvPr id="58" name="Freeform 257">
                <a:extLst>
                  <a:ext uri="{FF2B5EF4-FFF2-40B4-BE49-F238E27FC236}">
                    <a16:creationId xmlns:a16="http://schemas.microsoft.com/office/drawing/2014/main" id="{158746C8-C087-48B2-906B-13A3F3E00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430" y="5754583"/>
                <a:ext cx="2067080" cy="2936096"/>
              </a:xfrm>
              <a:custGeom>
                <a:avLst/>
                <a:gdLst>
                  <a:gd name="T0" fmla="*/ 0 w 735"/>
                  <a:gd name="T1" fmla="*/ 0 h 1044"/>
                  <a:gd name="T2" fmla="*/ 0 w 735"/>
                  <a:gd name="T3" fmla="*/ 250 h 1044"/>
                  <a:gd name="T4" fmla="*/ 215 w 735"/>
                  <a:gd name="T5" fmla="*/ 250 h 1044"/>
                  <a:gd name="T6" fmla="*/ 215 w 735"/>
                  <a:gd name="T7" fmla="*/ 1044 h 1044"/>
                  <a:gd name="T8" fmla="*/ 519 w 735"/>
                  <a:gd name="T9" fmla="*/ 1044 h 1044"/>
                  <a:gd name="T10" fmla="*/ 519 w 735"/>
                  <a:gd name="T11" fmla="*/ 250 h 1044"/>
                  <a:gd name="T12" fmla="*/ 735 w 735"/>
                  <a:gd name="T13" fmla="*/ 250 h 1044"/>
                  <a:gd name="T14" fmla="*/ 735 w 735"/>
                  <a:gd name="T15" fmla="*/ 0 h 1044"/>
                  <a:gd name="T16" fmla="*/ 0 w 735"/>
                  <a:gd name="T1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1044">
                    <a:moveTo>
                      <a:pt x="0" y="0"/>
                    </a:moveTo>
                    <a:lnTo>
                      <a:pt x="0" y="250"/>
                    </a:lnTo>
                    <a:lnTo>
                      <a:pt x="215" y="250"/>
                    </a:lnTo>
                    <a:lnTo>
                      <a:pt x="215" y="1044"/>
                    </a:lnTo>
                    <a:lnTo>
                      <a:pt x="519" y="1044"/>
                    </a:lnTo>
                    <a:lnTo>
                      <a:pt x="519" y="250"/>
                    </a:lnTo>
                    <a:lnTo>
                      <a:pt x="735" y="250"/>
                    </a:lnTo>
                    <a:lnTo>
                      <a:pt x="7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278">
                <a:extLst>
                  <a:ext uri="{FF2B5EF4-FFF2-40B4-BE49-F238E27FC236}">
                    <a16:creationId xmlns:a16="http://schemas.microsoft.com/office/drawing/2014/main" id="{D06F2370-0100-491F-837C-599FA52E4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8511" y="5754583"/>
                <a:ext cx="784647" cy="2936096"/>
              </a:xfrm>
              <a:custGeom>
                <a:avLst/>
                <a:gdLst>
                  <a:gd name="T0" fmla="*/ 233 w 295"/>
                  <a:gd name="T1" fmla="*/ 540 h 1103"/>
                  <a:gd name="T2" fmla="*/ 226 w 295"/>
                  <a:gd name="T3" fmla="*/ 490 h 1103"/>
                  <a:gd name="T4" fmla="*/ 213 w 295"/>
                  <a:gd name="T5" fmla="*/ 335 h 1103"/>
                  <a:gd name="T6" fmla="*/ 233 w 295"/>
                  <a:gd name="T7" fmla="*/ 334 h 1103"/>
                  <a:gd name="T8" fmla="*/ 241 w 295"/>
                  <a:gd name="T9" fmla="*/ 264 h 1103"/>
                  <a:gd name="T10" fmla="*/ 225 w 295"/>
                  <a:gd name="T11" fmla="*/ 169 h 1103"/>
                  <a:gd name="T12" fmla="*/ 215 w 295"/>
                  <a:gd name="T13" fmla="*/ 143 h 1103"/>
                  <a:gd name="T14" fmla="*/ 218 w 295"/>
                  <a:gd name="T15" fmla="*/ 98 h 1103"/>
                  <a:gd name="T16" fmla="*/ 213 w 295"/>
                  <a:gd name="T17" fmla="*/ 86 h 1103"/>
                  <a:gd name="T18" fmla="*/ 224 w 295"/>
                  <a:gd name="T19" fmla="*/ 65 h 1103"/>
                  <a:gd name="T20" fmla="*/ 284 w 295"/>
                  <a:gd name="T21" fmla="*/ 34 h 1103"/>
                  <a:gd name="T22" fmla="*/ 228 w 295"/>
                  <a:gd name="T23" fmla="*/ 0 h 1103"/>
                  <a:gd name="T24" fmla="*/ 114 w 295"/>
                  <a:gd name="T25" fmla="*/ 12 h 1103"/>
                  <a:gd name="T26" fmla="*/ 113 w 295"/>
                  <a:gd name="T27" fmla="*/ 14 h 1103"/>
                  <a:gd name="T28" fmla="*/ 93 w 295"/>
                  <a:gd name="T29" fmla="*/ 128 h 1103"/>
                  <a:gd name="T30" fmla="*/ 85 w 295"/>
                  <a:gd name="T31" fmla="*/ 352 h 1103"/>
                  <a:gd name="T32" fmla="*/ 81 w 295"/>
                  <a:gd name="T33" fmla="*/ 388 h 1103"/>
                  <a:gd name="T34" fmla="*/ 65 w 295"/>
                  <a:gd name="T35" fmla="*/ 487 h 1103"/>
                  <a:gd name="T36" fmla="*/ 74 w 295"/>
                  <a:gd name="T37" fmla="*/ 514 h 1103"/>
                  <a:gd name="T38" fmla="*/ 73 w 295"/>
                  <a:gd name="T39" fmla="*/ 525 h 1103"/>
                  <a:gd name="T40" fmla="*/ 81 w 295"/>
                  <a:gd name="T41" fmla="*/ 779 h 1103"/>
                  <a:gd name="T42" fmla="*/ 0 w 295"/>
                  <a:gd name="T43" fmla="*/ 1056 h 1103"/>
                  <a:gd name="T44" fmla="*/ 18 w 295"/>
                  <a:gd name="T45" fmla="*/ 1079 h 1103"/>
                  <a:gd name="T46" fmla="*/ 3 w 295"/>
                  <a:gd name="T47" fmla="*/ 1103 h 1103"/>
                  <a:gd name="T48" fmla="*/ 57 w 295"/>
                  <a:gd name="T49" fmla="*/ 1066 h 1103"/>
                  <a:gd name="T50" fmla="*/ 53 w 295"/>
                  <a:gd name="T51" fmla="*/ 1056 h 1103"/>
                  <a:gd name="T52" fmla="*/ 87 w 295"/>
                  <a:gd name="T53" fmla="*/ 1011 h 1103"/>
                  <a:gd name="T54" fmla="*/ 155 w 295"/>
                  <a:gd name="T55" fmla="*/ 792 h 1103"/>
                  <a:gd name="T56" fmla="*/ 184 w 295"/>
                  <a:gd name="T57" fmla="*/ 699 h 1103"/>
                  <a:gd name="T58" fmla="*/ 167 w 295"/>
                  <a:gd name="T59" fmla="*/ 873 h 1103"/>
                  <a:gd name="T60" fmla="*/ 172 w 295"/>
                  <a:gd name="T61" fmla="*/ 1038 h 1103"/>
                  <a:gd name="T62" fmla="*/ 157 w 295"/>
                  <a:gd name="T63" fmla="*/ 1046 h 1103"/>
                  <a:gd name="T64" fmla="*/ 150 w 295"/>
                  <a:gd name="T65" fmla="*/ 1103 h 1103"/>
                  <a:gd name="T66" fmla="*/ 205 w 295"/>
                  <a:gd name="T67" fmla="*/ 1056 h 1103"/>
                  <a:gd name="T68" fmla="*/ 208 w 295"/>
                  <a:gd name="T69" fmla="*/ 1040 h 1103"/>
                  <a:gd name="T70" fmla="*/ 231 w 295"/>
                  <a:gd name="T71" fmla="*/ 1042 h 1103"/>
                  <a:gd name="T72" fmla="*/ 262 w 295"/>
                  <a:gd name="T73" fmla="*/ 834 h 1103"/>
                  <a:gd name="T74" fmla="*/ 287 w 295"/>
                  <a:gd name="T75" fmla="*/ 780 h 1103"/>
                  <a:gd name="T76" fmla="*/ 235 w 295"/>
                  <a:gd name="T77" fmla="*/ 544 h 1103"/>
                  <a:gd name="T78" fmla="*/ 190 w 295"/>
                  <a:gd name="T79" fmla="*/ 218 h 1103"/>
                  <a:gd name="T80" fmla="*/ 163 w 295"/>
                  <a:gd name="T81" fmla="*/ 154 h 1103"/>
                  <a:gd name="T82" fmla="*/ 170 w 295"/>
                  <a:gd name="T83" fmla="*/ 123 h 1103"/>
                  <a:gd name="T84" fmla="*/ 179 w 295"/>
                  <a:gd name="T85" fmla="*/ 128 h 1103"/>
                  <a:gd name="T86" fmla="*/ 198 w 295"/>
                  <a:gd name="T87" fmla="*/ 173 h 1103"/>
                  <a:gd name="T88" fmla="*/ 197 w 295"/>
                  <a:gd name="T89" fmla="*/ 225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1103">
                    <a:moveTo>
                      <a:pt x="235" y="544"/>
                    </a:moveTo>
                    <a:cubicBezTo>
                      <a:pt x="234" y="543"/>
                      <a:pt x="234" y="542"/>
                      <a:pt x="233" y="540"/>
                    </a:cubicBezTo>
                    <a:cubicBezTo>
                      <a:pt x="227" y="525"/>
                      <a:pt x="221" y="511"/>
                      <a:pt x="215" y="498"/>
                    </a:cubicBezTo>
                    <a:cubicBezTo>
                      <a:pt x="221" y="496"/>
                      <a:pt x="225" y="493"/>
                      <a:pt x="226" y="490"/>
                    </a:cubicBezTo>
                    <a:cubicBezTo>
                      <a:pt x="231" y="481"/>
                      <a:pt x="226" y="431"/>
                      <a:pt x="219" y="378"/>
                    </a:cubicBezTo>
                    <a:cubicBezTo>
                      <a:pt x="217" y="363"/>
                      <a:pt x="215" y="349"/>
                      <a:pt x="213" y="335"/>
                    </a:cubicBezTo>
                    <a:cubicBezTo>
                      <a:pt x="216" y="337"/>
                      <a:pt x="219" y="338"/>
                      <a:pt x="222" y="338"/>
                    </a:cubicBezTo>
                    <a:cubicBezTo>
                      <a:pt x="226" y="338"/>
                      <a:pt x="230" y="337"/>
                      <a:pt x="233" y="334"/>
                    </a:cubicBezTo>
                    <a:cubicBezTo>
                      <a:pt x="236" y="332"/>
                      <a:pt x="238" y="328"/>
                      <a:pt x="240" y="322"/>
                    </a:cubicBezTo>
                    <a:cubicBezTo>
                      <a:pt x="244" y="312"/>
                      <a:pt x="243" y="289"/>
                      <a:pt x="241" y="264"/>
                    </a:cubicBezTo>
                    <a:cubicBezTo>
                      <a:pt x="238" y="220"/>
                      <a:pt x="229" y="170"/>
                      <a:pt x="229" y="170"/>
                    </a:cubicBezTo>
                    <a:cubicBezTo>
                      <a:pt x="228" y="169"/>
                      <a:pt x="227" y="169"/>
                      <a:pt x="225" y="169"/>
                    </a:cubicBezTo>
                    <a:cubicBezTo>
                      <a:pt x="223" y="168"/>
                      <a:pt x="222" y="168"/>
                      <a:pt x="220" y="169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5" y="143"/>
                      <a:pt x="213" y="137"/>
                      <a:pt x="215" y="131"/>
                    </a:cubicBezTo>
                    <a:cubicBezTo>
                      <a:pt x="218" y="125"/>
                      <a:pt x="220" y="103"/>
                      <a:pt x="218" y="98"/>
                    </a:cubicBezTo>
                    <a:cubicBezTo>
                      <a:pt x="216" y="96"/>
                      <a:pt x="215" y="95"/>
                      <a:pt x="213" y="95"/>
                    </a:cubicBezTo>
                    <a:cubicBezTo>
                      <a:pt x="213" y="92"/>
                      <a:pt x="213" y="88"/>
                      <a:pt x="213" y="86"/>
                    </a:cubicBezTo>
                    <a:cubicBezTo>
                      <a:pt x="214" y="80"/>
                      <a:pt x="220" y="71"/>
                      <a:pt x="223" y="67"/>
                    </a:cubicBezTo>
                    <a:cubicBezTo>
                      <a:pt x="223" y="66"/>
                      <a:pt x="223" y="66"/>
                      <a:pt x="224" y="65"/>
                    </a:cubicBezTo>
                    <a:cubicBezTo>
                      <a:pt x="248" y="70"/>
                      <a:pt x="273" y="58"/>
                      <a:pt x="284" y="35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84" y="33"/>
                      <a:pt x="283" y="32"/>
                      <a:pt x="283" y="32"/>
                    </a:cubicBezTo>
                    <a:cubicBezTo>
                      <a:pt x="264" y="20"/>
                      <a:pt x="246" y="9"/>
                      <a:pt x="22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3" y="13"/>
                      <a:pt x="113" y="14"/>
                      <a:pt x="114" y="15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99" y="53"/>
                      <a:pt x="117" y="78"/>
                    </a:cubicBezTo>
                    <a:cubicBezTo>
                      <a:pt x="113" y="100"/>
                      <a:pt x="106" y="119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46" y="220"/>
                      <a:pt x="84" y="307"/>
                      <a:pt x="85" y="352"/>
                    </a:cubicBezTo>
                    <a:cubicBezTo>
                      <a:pt x="85" y="360"/>
                      <a:pt x="84" y="369"/>
                      <a:pt x="83" y="378"/>
                    </a:cubicBezTo>
                    <a:cubicBezTo>
                      <a:pt x="83" y="378"/>
                      <a:pt x="82" y="382"/>
                      <a:pt x="81" y="388"/>
                    </a:cubicBezTo>
                    <a:cubicBezTo>
                      <a:pt x="73" y="429"/>
                      <a:pt x="55" y="474"/>
                      <a:pt x="55" y="474"/>
                    </a:cubicBezTo>
                    <a:cubicBezTo>
                      <a:pt x="56" y="479"/>
                      <a:pt x="59" y="483"/>
                      <a:pt x="65" y="487"/>
                    </a:cubicBezTo>
                    <a:cubicBezTo>
                      <a:pt x="65" y="489"/>
                      <a:pt x="65" y="490"/>
                      <a:pt x="66" y="492"/>
                    </a:cubicBezTo>
                    <a:cubicBezTo>
                      <a:pt x="67" y="498"/>
                      <a:pt x="70" y="506"/>
                      <a:pt x="74" y="514"/>
                    </a:cubicBezTo>
                    <a:cubicBezTo>
                      <a:pt x="74" y="514"/>
                      <a:pt x="74" y="515"/>
                      <a:pt x="73" y="517"/>
                    </a:cubicBezTo>
                    <a:cubicBezTo>
                      <a:pt x="73" y="519"/>
                      <a:pt x="73" y="521"/>
                      <a:pt x="73" y="525"/>
                    </a:cubicBezTo>
                    <a:cubicBezTo>
                      <a:pt x="73" y="547"/>
                      <a:pt x="72" y="598"/>
                      <a:pt x="74" y="636"/>
                    </a:cubicBezTo>
                    <a:cubicBezTo>
                      <a:pt x="75" y="685"/>
                      <a:pt x="85" y="770"/>
                      <a:pt x="81" y="779"/>
                    </a:cubicBezTo>
                    <a:cubicBezTo>
                      <a:pt x="77" y="788"/>
                      <a:pt x="25" y="850"/>
                      <a:pt x="18" y="929"/>
                    </a:cubicBezTo>
                    <a:cubicBezTo>
                      <a:pt x="11" y="1007"/>
                      <a:pt x="0" y="1056"/>
                      <a:pt x="0" y="1056"/>
                    </a:cubicBezTo>
                    <a:cubicBezTo>
                      <a:pt x="18" y="1056"/>
                      <a:pt x="18" y="1056"/>
                      <a:pt x="18" y="1056"/>
                    </a:cubicBezTo>
                    <a:cubicBezTo>
                      <a:pt x="18" y="1079"/>
                      <a:pt x="18" y="1079"/>
                      <a:pt x="18" y="1079"/>
                    </a:cubicBezTo>
                    <a:cubicBezTo>
                      <a:pt x="15" y="1078"/>
                      <a:pt x="12" y="1078"/>
                      <a:pt x="9" y="1077"/>
                    </a:cubicBezTo>
                    <a:cubicBezTo>
                      <a:pt x="9" y="1077"/>
                      <a:pt x="5" y="1089"/>
                      <a:pt x="3" y="1103"/>
                    </a:cubicBezTo>
                    <a:cubicBezTo>
                      <a:pt x="108" y="1103"/>
                      <a:pt x="108" y="1103"/>
                      <a:pt x="108" y="1103"/>
                    </a:cubicBezTo>
                    <a:cubicBezTo>
                      <a:pt x="86" y="1093"/>
                      <a:pt x="68" y="1081"/>
                      <a:pt x="57" y="1066"/>
                    </a:cubicBezTo>
                    <a:cubicBezTo>
                      <a:pt x="56" y="1067"/>
                      <a:pt x="55" y="1068"/>
                      <a:pt x="54" y="1068"/>
                    </a:cubicBezTo>
                    <a:cubicBezTo>
                      <a:pt x="53" y="1056"/>
                      <a:pt x="53" y="1056"/>
                      <a:pt x="53" y="1056"/>
                    </a:cubicBezTo>
                    <a:cubicBezTo>
                      <a:pt x="82" y="1056"/>
                      <a:pt x="82" y="1056"/>
                      <a:pt x="82" y="1056"/>
                    </a:cubicBezTo>
                    <a:cubicBezTo>
                      <a:pt x="82" y="1056"/>
                      <a:pt x="84" y="1038"/>
                      <a:pt x="87" y="1011"/>
                    </a:cubicBezTo>
                    <a:cubicBezTo>
                      <a:pt x="95" y="954"/>
                      <a:pt x="110" y="861"/>
                      <a:pt x="128" y="836"/>
                    </a:cubicBezTo>
                    <a:cubicBezTo>
                      <a:pt x="138" y="823"/>
                      <a:pt x="147" y="808"/>
                      <a:pt x="155" y="792"/>
                    </a:cubicBezTo>
                    <a:cubicBezTo>
                      <a:pt x="155" y="792"/>
                      <a:pt x="155" y="792"/>
                      <a:pt x="155" y="792"/>
                    </a:cubicBezTo>
                    <a:cubicBezTo>
                      <a:pt x="167" y="765"/>
                      <a:pt x="178" y="734"/>
                      <a:pt x="184" y="699"/>
                    </a:cubicBezTo>
                    <a:cubicBezTo>
                      <a:pt x="202" y="728"/>
                      <a:pt x="217" y="752"/>
                      <a:pt x="217" y="752"/>
                    </a:cubicBezTo>
                    <a:cubicBezTo>
                      <a:pt x="217" y="752"/>
                      <a:pt x="180" y="801"/>
                      <a:pt x="167" y="873"/>
                    </a:cubicBezTo>
                    <a:cubicBezTo>
                      <a:pt x="153" y="945"/>
                      <a:pt x="141" y="1035"/>
                      <a:pt x="141" y="1035"/>
                    </a:cubicBezTo>
                    <a:cubicBezTo>
                      <a:pt x="172" y="1038"/>
                      <a:pt x="172" y="1038"/>
                      <a:pt x="172" y="1038"/>
                    </a:cubicBezTo>
                    <a:cubicBezTo>
                      <a:pt x="165" y="1052"/>
                      <a:pt x="165" y="1052"/>
                      <a:pt x="165" y="1052"/>
                    </a:cubicBezTo>
                    <a:cubicBezTo>
                      <a:pt x="162" y="1050"/>
                      <a:pt x="160" y="1048"/>
                      <a:pt x="157" y="1046"/>
                    </a:cubicBezTo>
                    <a:cubicBezTo>
                      <a:pt x="157" y="1046"/>
                      <a:pt x="132" y="1072"/>
                      <a:pt x="134" y="1092"/>
                    </a:cubicBezTo>
                    <a:cubicBezTo>
                      <a:pt x="137" y="1096"/>
                      <a:pt x="143" y="1099"/>
                      <a:pt x="150" y="1103"/>
                    </a:cubicBezTo>
                    <a:cubicBezTo>
                      <a:pt x="229" y="1103"/>
                      <a:pt x="229" y="1103"/>
                      <a:pt x="229" y="1103"/>
                    </a:cubicBezTo>
                    <a:cubicBezTo>
                      <a:pt x="217" y="1087"/>
                      <a:pt x="209" y="1072"/>
                      <a:pt x="205" y="1056"/>
                    </a:cubicBezTo>
                    <a:cubicBezTo>
                      <a:pt x="204" y="1057"/>
                      <a:pt x="203" y="1057"/>
                      <a:pt x="201" y="1057"/>
                    </a:cubicBezTo>
                    <a:cubicBezTo>
                      <a:pt x="208" y="1040"/>
                      <a:pt x="208" y="1040"/>
                      <a:pt x="208" y="1040"/>
                    </a:cubicBezTo>
                    <a:cubicBezTo>
                      <a:pt x="216" y="1041"/>
                      <a:pt x="216" y="1041"/>
                      <a:pt x="216" y="1041"/>
                    </a:cubicBezTo>
                    <a:cubicBezTo>
                      <a:pt x="231" y="1042"/>
                      <a:pt x="231" y="1042"/>
                      <a:pt x="231" y="1042"/>
                    </a:cubicBezTo>
                    <a:cubicBezTo>
                      <a:pt x="231" y="1042"/>
                      <a:pt x="232" y="1031"/>
                      <a:pt x="233" y="1015"/>
                    </a:cubicBezTo>
                    <a:cubicBezTo>
                      <a:pt x="238" y="965"/>
                      <a:pt x="250" y="862"/>
                      <a:pt x="262" y="834"/>
                    </a:cubicBezTo>
                    <a:cubicBezTo>
                      <a:pt x="271" y="812"/>
                      <a:pt x="281" y="795"/>
                      <a:pt x="287" y="780"/>
                    </a:cubicBezTo>
                    <a:cubicBezTo>
                      <a:pt x="287" y="780"/>
                      <a:pt x="287" y="780"/>
                      <a:pt x="287" y="780"/>
                    </a:cubicBezTo>
                    <a:cubicBezTo>
                      <a:pt x="292" y="770"/>
                      <a:pt x="295" y="761"/>
                      <a:pt x="295" y="752"/>
                    </a:cubicBezTo>
                    <a:cubicBezTo>
                      <a:pt x="294" y="738"/>
                      <a:pt x="268" y="632"/>
                      <a:pt x="235" y="544"/>
                    </a:cubicBezTo>
                    <a:close/>
                    <a:moveTo>
                      <a:pt x="197" y="225"/>
                    </a:moveTo>
                    <a:cubicBezTo>
                      <a:pt x="190" y="218"/>
                      <a:pt x="190" y="218"/>
                      <a:pt x="190" y="218"/>
                    </a:cubicBezTo>
                    <a:cubicBezTo>
                      <a:pt x="183" y="200"/>
                      <a:pt x="174" y="174"/>
                      <a:pt x="165" y="157"/>
                    </a:cubicBezTo>
                    <a:cubicBezTo>
                      <a:pt x="165" y="156"/>
                      <a:pt x="164" y="155"/>
                      <a:pt x="163" y="154"/>
                    </a:cubicBezTo>
                    <a:cubicBezTo>
                      <a:pt x="163" y="153"/>
                      <a:pt x="163" y="153"/>
                      <a:pt x="163" y="153"/>
                    </a:cubicBezTo>
                    <a:cubicBezTo>
                      <a:pt x="162" y="141"/>
                      <a:pt x="163" y="130"/>
                      <a:pt x="170" y="123"/>
                    </a:cubicBezTo>
                    <a:cubicBezTo>
                      <a:pt x="170" y="123"/>
                      <a:pt x="170" y="123"/>
                      <a:pt x="171" y="124"/>
                    </a:cubicBezTo>
                    <a:cubicBezTo>
                      <a:pt x="174" y="126"/>
                      <a:pt x="176" y="127"/>
                      <a:pt x="179" y="128"/>
                    </a:cubicBezTo>
                    <a:cubicBezTo>
                      <a:pt x="181" y="135"/>
                      <a:pt x="191" y="146"/>
                      <a:pt x="194" y="148"/>
                    </a:cubicBezTo>
                    <a:cubicBezTo>
                      <a:pt x="194" y="148"/>
                      <a:pt x="197" y="166"/>
                      <a:pt x="198" y="173"/>
                    </a:cubicBezTo>
                    <a:cubicBezTo>
                      <a:pt x="193" y="174"/>
                      <a:pt x="189" y="176"/>
                      <a:pt x="189" y="176"/>
                    </a:cubicBezTo>
                    <a:cubicBezTo>
                      <a:pt x="192" y="186"/>
                      <a:pt x="195" y="208"/>
                      <a:pt x="197" y="2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F96244C-79EB-47BB-8508-C1BAFE15E62F}"/>
              </a:ext>
            </a:extLst>
          </p:cNvPr>
          <p:cNvGrpSpPr/>
          <p:nvPr/>
        </p:nvGrpSpPr>
        <p:grpSpPr>
          <a:xfrm flipH="1">
            <a:off x="2726170" y="5301793"/>
            <a:ext cx="1574918" cy="3374824"/>
            <a:chOff x="19693158" y="5301793"/>
            <a:chExt cx="1574918" cy="3374824"/>
          </a:xfrm>
        </p:grpSpPr>
        <p:sp>
          <p:nvSpPr>
            <p:cNvPr id="378" name="Freeform 230">
              <a:extLst>
                <a:ext uri="{FF2B5EF4-FFF2-40B4-BE49-F238E27FC236}">
                  <a16:creationId xmlns:a16="http://schemas.microsoft.com/office/drawing/2014/main" id="{2BA14BCA-C3B3-40BD-89BF-B005288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3466" y="5301793"/>
              <a:ext cx="1504610" cy="3020467"/>
            </a:xfrm>
            <a:custGeom>
              <a:avLst/>
              <a:gdLst>
                <a:gd name="T0" fmla="*/ 196 w 566"/>
                <a:gd name="T1" fmla="*/ 543 h 1135"/>
                <a:gd name="T2" fmla="*/ 154 w 566"/>
                <a:gd name="T3" fmla="*/ 396 h 1135"/>
                <a:gd name="T4" fmla="*/ 233 w 566"/>
                <a:gd name="T5" fmla="*/ 227 h 1135"/>
                <a:gd name="T6" fmla="*/ 191 w 566"/>
                <a:gd name="T7" fmla="*/ 137 h 1135"/>
                <a:gd name="T8" fmla="*/ 303 w 566"/>
                <a:gd name="T9" fmla="*/ 5 h 1135"/>
                <a:gd name="T10" fmla="*/ 434 w 566"/>
                <a:gd name="T11" fmla="*/ 117 h 1135"/>
                <a:gd name="T12" fmla="*/ 420 w 566"/>
                <a:gd name="T13" fmla="*/ 186 h 1135"/>
                <a:gd name="T14" fmla="*/ 545 w 566"/>
                <a:gd name="T15" fmla="*/ 363 h 1135"/>
                <a:gd name="T16" fmla="*/ 466 w 566"/>
                <a:gd name="T17" fmla="*/ 576 h 1135"/>
                <a:gd name="T18" fmla="*/ 564 w 566"/>
                <a:gd name="T19" fmla="*/ 796 h 1135"/>
                <a:gd name="T20" fmla="*/ 248 w 566"/>
                <a:gd name="T21" fmla="*/ 1111 h 1135"/>
                <a:gd name="T22" fmla="*/ 25 w 566"/>
                <a:gd name="T23" fmla="*/ 758 h 1135"/>
                <a:gd name="T24" fmla="*/ 196 w 566"/>
                <a:gd name="T25" fmla="*/ 54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1135">
                  <a:moveTo>
                    <a:pt x="196" y="543"/>
                  </a:moveTo>
                  <a:cubicBezTo>
                    <a:pt x="203" y="466"/>
                    <a:pt x="153" y="488"/>
                    <a:pt x="154" y="396"/>
                  </a:cubicBezTo>
                  <a:cubicBezTo>
                    <a:pt x="154" y="316"/>
                    <a:pt x="232" y="271"/>
                    <a:pt x="233" y="227"/>
                  </a:cubicBezTo>
                  <a:cubicBezTo>
                    <a:pt x="234" y="184"/>
                    <a:pt x="193" y="162"/>
                    <a:pt x="191" y="137"/>
                  </a:cubicBezTo>
                  <a:cubicBezTo>
                    <a:pt x="185" y="70"/>
                    <a:pt x="235" y="11"/>
                    <a:pt x="303" y="5"/>
                  </a:cubicBezTo>
                  <a:cubicBezTo>
                    <a:pt x="370" y="0"/>
                    <a:pt x="429" y="50"/>
                    <a:pt x="434" y="117"/>
                  </a:cubicBezTo>
                  <a:cubicBezTo>
                    <a:pt x="436" y="142"/>
                    <a:pt x="421" y="147"/>
                    <a:pt x="420" y="186"/>
                  </a:cubicBezTo>
                  <a:cubicBezTo>
                    <a:pt x="418" y="224"/>
                    <a:pt x="557" y="283"/>
                    <a:pt x="545" y="363"/>
                  </a:cubicBezTo>
                  <a:cubicBezTo>
                    <a:pt x="532" y="442"/>
                    <a:pt x="462" y="479"/>
                    <a:pt x="466" y="576"/>
                  </a:cubicBezTo>
                  <a:cubicBezTo>
                    <a:pt x="470" y="647"/>
                    <a:pt x="566" y="678"/>
                    <a:pt x="564" y="796"/>
                  </a:cubicBezTo>
                  <a:cubicBezTo>
                    <a:pt x="562" y="988"/>
                    <a:pt x="424" y="1135"/>
                    <a:pt x="248" y="1111"/>
                  </a:cubicBezTo>
                  <a:cubicBezTo>
                    <a:pt x="72" y="1086"/>
                    <a:pt x="0" y="934"/>
                    <a:pt x="25" y="758"/>
                  </a:cubicBezTo>
                  <a:cubicBezTo>
                    <a:pt x="41" y="641"/>
                    <a:pt x="189" y="620"/>
                    <a:pt x="196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231">
              <a:extLst>
                <a:ext uri="{FF2B5EF4-FFF2-40B4-BE49-F238E27FC236}">
                  <a16:creationId xmlns:a16="http://schemas.microsoft.com/office/drawing/2014/main" id="{F38C0055-6CDB-431F-ACB4-AD734DB4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3743" y="5619590"/>
              <a:ext cx="224988" cy="2351127"/>
            </a:xfrm>
            <a:custGeom>
              <a:avLst/>
              <a:gdLst>
                <a:gd name="T0" fmla="*/ 58 w 84"/>
                <a:gd name="T1" fmla="*/ 0 h 883"/>
                <a:gd name="T2" fmla="*/ 70 w 84"/>
                <a:gd name="T3" fmla="*/ 111 h 883"/>
                <a:gd name="T4" fmla="*/ 76 w 84"/>
                <a:gd name="T5" fmla="*/ 223 h 883"/>
                <a:gd name="T6" fmla="*/ 79 w 84"/>
                <a:gd name="T7" fmla="*/ 334 h 883"/>
                <a:gd name="T8" fmla="*/ 77 w 84"/>
                <a:gd name="T9" fmla="*/ 446 h 883"/>
                <a:gd name="T10" fmla="*/ 69 w 84"/>
                <a:gd name="T11" fmla="*/ 557 h 883"/>
                <a:gd name="T12" fmla="*/ 55 w 84"/>
                <a:gd name="T13" fmla="*/ 668 h 883"/>
                <a:gd name="T14" fmla="*/ 33 w 84"/>
                <a:gd name="T15" fmla="*/ 777 h 883"/>
                <a:gd name="T16" fmla="*/ 0 w 84"/>
                <a:gd name="T17" fmla="*/ 883 h 883"/>
                <a:gd name="T18" fmla="*/ 35 w 84"/>
                <a:gd name="T19" fmla="*/ 777 h 883"/>
                <a:gd name="T20" fmla="*/ 59 w 84"/>
                <a:gd name="T21" fmla="*/ 668 h 883"/>
                <a:gd name="T22" fmla="*/ 73 w 84"/>
                <a:gd name="T23" fmla="*/ 557 h 883"/>
                <a:gd name="T24" fmla="*/ 81 w 84"/>
                <a:gd name="T25" fmla="*/ 446 h 883"/>
                <a:gd name="T26" fmla="*/ 80 w 84"/>
                <a:gd name="T27" fmla="*/ 223 h 883"/>
                <a:gd name="T28" fmla="*/ 58 w 84"/>
                <a:gd name="T2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83">
                  <a:moveTo>
                    <a:pt x="58" y="0"/>
                  </a:moveTo>
                  <a:cubicBezTo>
                    <a:pt x="63" y="37"/>
                    <a:pt x="67" y="74"/>
                    <a:pt x="70" y="111"/>
                  </a:cubicBezTo>
                  <a:cubicBezTo>
                    <a:pt x="73" y="149"/>
                    <a:pt x="75" y="186"/>
                    <a:pt x="76" y="223"/>
                  </a:cubicBezTo>
                  <a:cubicBezTo>
                    <a:pt x="78" y="260"/>
                    <a:pt x="79" y="297"/>
                    <a:pt x="79" y="334"/>
                  </a:cubicBezTo>
                  <a:cubicBezTo>
                    <a:pt x="79" y="371"/>
                    <a:pt x="78" y="409"/>
                    <a:pt x="77" y="446"/>
                  </a:cubicBezTo>
                  <a:cubicBezTo>
                    <a:pt x="75" y="483"/>
                    <a:pt x="73" y="520"/>
                    <a:pt x="69" y="557"/>
                  </a:cubicBezTo>
                  <a:cubicBezTo>
                    <a:pt x="66" y="594"/>
                    <a:pt x="61" y="631"/>
                    <a:pt x="55" y="668"/>
                  </a:cubicBezTo>
                  <a:cubicBezTo>
                    <a:pt x="49" y="704"/>
                    <a:pt x="42" y="741"/>
                    <a:pt x="33" y="777"/>
                  </a:cubicBezTo>
                  <a:cubicBezTo>
                    <a:pt x="24" y="813"/>
                    <a:pt x="13" y="848"/>
                    <a:pt x="0" y="883"/>
                  </a:cubicBezTo>
                  <a:cubicBezTo>
                    <a:pt x="14" y="849"/>
                    <a:pt x="25" y="813"/>
                    <a:pt x="35" y="777"/>
                  </a:cubicBezTo>
                  <a:cubicBezTo>
                    <a:pt x="44" y="741"/>
                    <a:pt x="52" y="705"/>
                    <a:pt x="59" y="668"/>
                  </a:cubicBezTo>
                  <a:cubicBezTo>
                    <a:pt x="65" y="631"/>
                    <a:pt x="70" y="594"/>
                    <a:pt x="73" y="557"/>
                  </a:cubicBezTo>
                  <a:cubicBezTo>
                    <a:pt x="77" y="520"/>
                    <a:pt x="80" y="483"/>
                    <a:pt x="81" y="446"/>
                  </a:cubicBezTo>
                  <a:cubicBezTo>
                    <a:pt x="84" y="372"/>
                    <a:pt x="84" y="297"/>
                    <a:pt x="80" y="223"/>
                  </a:cubicBezTo>
                  <a:cubicBezTo>
                    <a:pt x="76" y="148"/>
                    <a:pt x="69" y="7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 232">
              <a:extLst>
                <a:ext uri="{FF2B5EF4-FFF2-40B4-BE49-F238E27FC236}">
                  <a16:creationId xmlns:a16="http://schemas.microsoft.com/office/drawing/2014/main" id="{2C4EFD21-1B6A-4B78-BDF3-51CA9D762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2806" y="5850202"/>
              <a:ext cx="230613" cy="224988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5" y="9"/>
                    <a:pt x="10" y="17"/>
                    <a:pt x="17" y="25"/>
                  </a:cubicBezTo>
                  <a:cubicBezTo>
                    <a:pt x="24" y="33"/>
                    <a:pt x="31" y="41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 233">
              <a:extLst>
                <a:ext uri="{FF2B5EF4-FFF2-40B4-BE49-F238E27FC236}">
                  <a16:creationId xmlns:a16="http://schemas.microsoft.com/office/drawing/2014/main" id="{FE2FE94E-DEB1-4B74-8001-37DB40EFC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1244" y="5954259"/>
              <a:ext cx="233426" cy="224988"/>
            </a:xfrm>
            <a:custGeom>
              <a:avLst/>
              <a:gdLst>
                <a:gd name="T0" fmla="*/ 88 w 88"/>
                <a:gd name="T1" fmla="*/ 84 h 84"/>
                <a:gd name="T2" fmla="*/ 41 w 88"/>
                <a:gd name="T3" fmla="*/ 44 h 84"/>
                <a:gd name="T4" fmla="*/ 36 w 88"/>
                <a:gd name="T5" fmla="*/ 39 h 84"/>
                <a:gd name="T6" fmla="*/ 31 w 88"/>
                <a:gd name="T7" fmla="*/ 34 h 84"/>
                <a:gd name="T8" fmla="*/ 20 w 88"/>
                <a:gd name="T9" fmla="*/ 23 h 84"/>
                <a:gd name="T10" fmla="*/ 0 w 88"/>
                <a:gd name="T11" fmla="*/ 0 h 84"/>
                <a:gd name="T12" fmla="*/ 17 w 88"/>
                <a:gd name="T13" fmla="*/ 26 h 84"/>
                <a:gd name="T14" fmla="*/ 38 w 88"/>
                <a:gd name="T15" fmla="*/ 48 h 84"/>
                <a:gd name="T16" fmla="*/ 62 w 88"/>
                <a:gd name="T17" fmla="*/ 67 h 84"/>
                <a:gd name="T18" fmla="*/ 88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88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1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4" y="61"/>
                    <a:pt x="62" y="67"/>
                  </a:cubicBezTo>
                  <a:cubicBezTo>
                    <a:pt x="70" y="73"/>
                    <a:pt x="79" y="79"/>
                    <a:pt x="8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234">
              <a:extLst>
                <a:ext uri="{FF2B5EF4-FFF2-40B4-BE49-F238E27FC236}">
                  <a16:creationId xmlns:a16="http://schemas.microsoft.com/office/drawing/2014/main" id="{AFE53449-2A7F-4BF6-ADA1-2CAB2897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4056" y="6578601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1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4" y="9"/>
                    <a:pt x="10" y="17"/>
                    <a:pt x="17" y="25"/>
                  </a:cubicBezTo>
                  <a:cubicBezTo>
                    <a:pt x="23" y="33"/>
                    <a:pt x="30" y="40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 235">
              <a:extLst>
                <a:ext uri="{FF2B5EF4-FFF2-40B4-BE49-F238E27FC236}">
                  <a16:creationId xmlns:a16="http://schemas.microsoft.com/office/drawing/2014/main" id="{66055163-8FF2-4799-8664-02129150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8431" y="6671409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6 h 84"/>
                <a:gd name="T14" fmla="*/ 38 w 87"/>
                <a:gd name="T15" fmla="*/ 48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0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3" y="61"/>
                    <a:pt x="62" y="67"/>
                  </a:cubicBezTo>
                  <a:cubicBezTo>
                    <a:pt x="70" y="74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 236">
              <a:extLst>
                <a:ext uri="{FF2B5EF4-FFF2-40B4-BE49-F238E27FC236}">
                  <a16:creationId xmlns:a16="http://schemas.microsoft.com/office/drawing/2014/main" id="{335BD069-CCF8-4E3F-8B02-8E6D8AB4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0293" y="6232682"/>
              <a:ext cx="368419" cy="224988"/>
            </a:xfrm>
            <a:custGeom>
              <a:avLst/>
              <a:gdLst>
                <a:gd name="T0" fmla="*/ 139 w 139"/>
                <a:gd name="T1" fmla="*/ 0 h 85"/>
                <a:gd name="T2" fmla="*/ 107 w 139"/>
                <a:gd name="T3" fmla="*/ 25 h 85"/>
                <a:gd name="T4" fmla="*/ 73 w 139"/>
                <a:gd name="T5" fmla="*/ 48 h 85"/>
                <a:gd name="T6" fmla="*/ 55 w 139"/>
                <a:gd name="T7" fmla="*/ 59 h 85"/>
                <a:gd name="T8" fmla="*/ 46 w 139"/>
                <a:gd name="T9" fmla="*/ 63 h 85"/>
                <a:gd name="T10" fmla="*/ 42 w 139"/>
                <a:gd name="T11" fmla="*/ 66 h 85"/>
                <a:gd name="T12" fmla="*/ 37 w 139"/>
                <a:gd name="T13" fmla="*/ 68 h 85"/>
                <a:gd name="T14" fmla="*/ 28 w 139"/>
                <a:gd name="T15" fmla="*/ 73 h 85"/>
                <a:gd name="T16" fmla="*/ 19 w 139"/>
                <a:gd name="T17" fmla="*/ 77 h 85"/>
                <a:gd name="T18" fmla="*/ 14 w 139"/>
                <a:gd name="T19" fmla="*/ 79 h 85"/>
                <a:gd name="T20" fmla="*/ 9 w 139"/>
                <a:gd name="T21" fmla="*/ 81 h 85"/>
                <a:gd name="T22" fmla="*/ 0 w 139"/>
                <a:gd name="T23" fmla="*/ 85 h 85"/>
                <a:gd name="T24" fmla="*/ 39 w 139"/>
                <a:gd name="T25" fmla="*/ 71 h 85"/>
                <a:gd name="T26" fmla="*/ 44 w 139"/>
                <a:gd name="T27" fmla="*/ 69 h 85"/>
                <a:gd name="T28" fmla="*/ 48 w 139"/>
                <a:gd name="T29" fmla="*/ 67 h 85"/>
                <a:gd name="T30" fmla="*/ 58 w 139"/>
                <a:gd name="T31" fmla="*/ 63 h 85"/>
                <a:gd name="T32" fmla="*/ 75 w 139"/>
                <a:gd name="T33" fmla="*/ 52 h 85"/>
                <a:gd name="T34" fmla="*/ 109 w 139"/>
                <a:gd name="T35" fmla="*/ 28 h 85"/>
                <a:gd name="T36" fmla="*/ 139 w 139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85">
                  <a:moveTo>
                    <a:pt x="139" y="0"/>
                  </a:moveTo>
                  <a:cubicBezTo>
                    <a:pt x="128" y="9"/>
                    <a:pt x="118" y="17"/>
                    <a:pt x="107" y="25"/>
                  </a:cubicBezTo>
                  <a:cubicBezTo>
                    <a:pt x="96" y="33"/>
                    <a:pt x="84" y="41"/>
                    <a:pt x="73" y="48"/>
                  </a:cubicBezTo>
                  <a:cubicBezTo>
                    <a:pt x="67" y="52"/>
                    <a:pt x="61" y="55"/>
                    <a:pt x="55" y="5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7" y="77"/>
                    <a:pt x="16" y="78"/>
                    <a:pt x="14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6" y="82"/>
                    <a:pt x="3" y="83"/>
                    <a:pt x="0" y="85"/>
                  </a:cubicBezTo>
                  <a:cubicBezTo>
                    <a:pt x="13" y="81"/>
                    <a:pt x="26" y="77"/>
                    <a:pt x="39" y="7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4" y="59"/>
                    <a:pt x="70" y="56"/>
                    <a:pt x="75" y="52"/>
                  </a:cubicBezTo>
                  <a:cubicBezTo>
                    <a:pt x="87" y="45"/>
                    <a:pt x="98" y="37"/>
                    <a:pt x="109" y="28"/>
                  </a:cubicBezTo>
                  <a:cubicBezTo>
                    <a:pt x="120" y="20"/>
                    <a:pt x="130" y="1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eform 237">
              <a:extLst>
                <a:ext uri="{FF2B5EF4-FFF2-40B4-BE49-F238E27FC236}">
                  <a16:creationId xmlns:a16="http://schemas.microsoft.com/office/drawing/2014/main" id="{C352F8FC-255E-4BF2-866C-58F69FB78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0293" y="6212995"/>
              <a:ext cx="472475" cy="309359"/>
            </a:xfrm>
            <a:custGeom>
              <a:avLst/>
              <a:gdLst>
                <a:gd name="T0" fmla="*/ 178 w 178"/>
                <a:gd name="T1" fmla="*/ 0 h 116"/>
                <a:gd name="T2" fmla="*/ 157 w 178"/>
                <a:gd name="T3" fmla="*/ 17 h 116"/>
                <a:gd name="T4" fmla="*/ 147 w 178"/>
                <a:gd name="T5" fmla="*/ 25 h 116"/>
                <a:gd name="T6" fmla="*/ 136 w 178"/>
                <a:gd name="T7" fmla="*/ 34 h 116"/>
                <a:gd name="T8" fmla="*/ 126 w 178"/>
                <a:gd name="T9" fmla="*/ 42 h 116"/>
                <a:gd name="T10" fmla="*/ 115 w 178"/>
                <a:gd name="T11" fmla="*/ 50 h 116"/>
                <a:gd name="T12" fmla="*/ 104 w 178"/>
                <a:gd name="T13" fmla="*/ 57 h 116"/>
                <a:gd name="T14" fmla="*/ 93 w 178"/>
                <a:gd name="T15" fmla="*/ 65 h 116"/>
                <a:gd name="T16" fmla="*/ 82 w 178"/>
                <a:gd name="T17" fmla="*/ 72 h 116"/>
                <a:gd name="T18" fmla="*/ 77 w 178"/>
                <a:gd name="T19" fmla="*/ 76 h 116"/>
                <a:gd name="T20" fmla="*/ 71 w 178"/>
                <a:gd name="T21" fmla="*/ 80 h 116"/>
                <a:gd name="T22" fmla="*/ 60 w 178"/>
                <a:gd name="T23" fmla="*/ 87 h 116"/>
                <a:gd name="T24" fmla="*/ 48 w 178"/>
                <a:gd name="T25" fmla="*/ 93 h 116"/>
                <a:gd name="T26" fmla="*/ 0 w 178"/>
                <a:gd name="T27" fmla="*/ 116 h 116"/>
                <a:gd name="T28" fmla="*/ 50 w 178"/>
                <a:gd name="T29" fmla="*/ 96 h 116"/>
                <a:gd name="T30" fmla="*/ 96 w 178"/>
                <a:gd name="T31" fmla="*/ 69 h 116"/>
                <a:gd name="T32" fmla="*/ 138 w 178"/>
                <a:gd name="T33" fmla="*/ 36 h 116"/>
                <a:gd name="T34" fmla="*/ 178 w 178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16">
                  <a:moveTo>
                    <a:pt x="178" y="0"/>
                  </a:moveTo>
                  <a:cubicBezTo>
                    <a:pt x="171" y="6"/>
                    <a:pt x="164" y="12"/>
                    <a:pt x="157" y="17"/>
                  </a:cubicBezTo>
                  <a:cubicBezTo>
                    <a:pt x="154" y="20"/>
                    <a:pt x="150" y="23"/>
                    <a:pt x="147" y="25"/>
                  </a:cubicBezTo>
                  <a:cubicBezTo>
                    <a:pt x="143" y="28"/>
                    <a:pt x="140" y="31"/>
                    <a:pt x="136" y="34"/>
                  </a:cubicBezTo>
                  <a:cubicBezTo>
                    <a:pt x="133" y="36"/>
                    <a:pt x="129" y="39"/>
                    <a:pt x="126" y="42"/>
                  </a:cubicBezTo>
                  <a:cubicBezTo>
                    <a:pt x="122" y="44"/>
                    <a:pt x="119" y="47"/>
                    <a:pt x="115" y="50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68"/>
                    <a:pt x="86" y="70"/>
                    <a:pt x="82" y="7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82"/>
                    <a:pt x="63" y="84"/>
                    <a:pt x="60" y="87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3" y="102"/>
                    <a:pt x="17" y="110"/>
                    <a:pt x="0" y="116"/>
                  </a:cubicBezTo>
                  <a:cubicBezTo>
                    <a:pt x="17" y="112"/>
                    <a:pt x="34" y="105"/>
                    <a:pt x="50" y="96"/>
                  </a:cubicBezTo>
                  <a:cubicBezTo>
                    <a:pt x="66" y="88"/>
                    <a:pt x="81" y="79"/>
                    <a:pt x="96" y="69"/>
                  </a:cubicBezTo>
                  <a:cubicBezTo>
                    <a:pt x="111" y="59"/>
                    <a:pt x="125" y="48"/>
                    <a:pt x="138" y="36"/>
                  </a:cubicBezTo>
                  <a:cubicBezTo>
                    <a:pt x="152" y="25"/>
                    <a:pt x="166" y="13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eform 238">
              <a:extLst>
                <a:ext uri="{FF2B5EF4-FFF2-40B4-BE49-F238E27FC236}">
                  <a16:creationId xmlns:a16="http://schemas.microsoft.com/office/drawing/2014/main" id="{A0B37DBB-25B7-46A4-8A17-5F265505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8422" y="7129822"/>
              <a:ext cx="430291" cy="247487"/>
            </a:xfrm>
            <a:custGeom>
              <a:avLst/>
              <a:gdLst>
                <a:gd name="T0" fmla="*/ 162 w 162"/>
                <a:gd name="T1" fmla="*/ 0 h 93"/>
                <a:gd name="T2" fmla="*/ 129 w 162"/>
                <a:gd name="T3" fmla="*/ 34 h 93"/>
                <a:gd name="T4" fmla="*/ 125 w 162"/>
                <a:gd name="T5" fmla="*/ 38 h 93"/>
                <a:gd name="T6" fmla="*/ 120 w 162"/>
                <a:gd name="T7" fmla="*/ 42 h 93"/>
                <a:gd name="T8" fmla="*/ 110 w 162"/>
                <a:gd name="T9" fmla="*/ 49 h 93"/>
                <a:gd name="T10" fmla="*/ 100 w 162"/>
                <a:gd name="T11" fmla="*/ 55 h 93"/>
                <a:gd name="T12" fmla="*/ 90 w 162"/>
                <a:gd name="T13" fmla="*/ 61 h 93"/>
                <a:gd name="T14" fmla="*/ 80 w 162"/>
                <a:gd name="T15" fmla="*/ 67 h 93"/>
                <a:gd name="T16" fmla="*/ 74 w 162"/>
                <a:gd name="T17" fmla="*/ 69 h 93"/>
                <a:gd name="T18" fmla="*/ 69 w 162"/>
                <a:gd name="T19" fmla="*/ 72 h 93"/>
                <a:gd name="T20" fmla="*/ 58 w 162"/>
                <a:gd name="T21" fmla="*/ 76 h 93"/>
                <a:gd name="T22" fmla="*/ 47 w 162"/>
                <a:gd name="T23" fmla="*/ 80 h 93"/>
                <a:gd name="T24" fmla="*/ 41 w 162"/>
                <a:gd name="T25" fmla="*/ 82 h 93"/>
                <a:gd name="T26" fmla="*/ 35 w 162"/>
                <a:gd name="T27" fmla="*/ 84 h 93"/>
                <a:gd name="T28" fmla="*/ 24 w 162"/>
                <a:gd name="T29" fmla="*/ 87 h 93"/>
                <a:gd name="T30" fmla="*/ 0 w 162"/>
                <a:gd name="T31" fmla="*/ 93 h 93"/>
                <a:gd name="T32" fmla="*/ 12 w 162"/>
                <a:gd name="T33" fmla="*/ 91 h 93"/>
                <a:gd name="T34" fmla="*/ 18 w 162"/>
                <a:gd name="T35" fmla="*/ 91 h 93"/>
                <a:gd name="T36" fmla="*/ 24 w 162"/>
                <a:gd name="T37" fmla="*/ 90 h 93"/>
                <a:gd name="T38" fmla="*/ 36 w 162"/>
                <a:gd name="T39" fmla="*/ 87 h 93"/>
                <a:gd name="T40" fmla="*/ 42 w 162"/>
                <a:gd name="T41" fmla="*/ 86 h 93"/>
                <a:gd name="T42" fmla="*/ 48 w 162"/>
                <a:gd name="T43" fmla="*/ 84 h 93"/>
                <a:gd name="T44" fmla="*/ 59 w 162"/>
                <a:gd name="T45" fmla="*/ 80 h 93"/>
                <a:gd name="T46" fmla="*/ 71 w 162"/>
                <a:gd name="T47" fmla="*/ 76 h 93"/>
                <a:gd name="T48" fmla="*/ 76 w 162"/>
                <a:gd name="T49" fmla="*/ 73 h 93"/>
                <a:gd name="T50" fmla="*/ 82 w 162"/>
                <a:gd name="T51" fmla="*/ 71 h 93"/>
                <a:gd name="T52" fmla="*/ 92 w 162"/>
                <a:gd name="T53" fmla="*/ 65 h 93"/>
                <a:gd name="T54" fmla="*/ 132 w 162"/>
                <a:gd name="T55" fmla="*/ 37 h 93"/>
                <a:gd name="T56" fmla="*/ 162 w 162"/>
                <a:gd name="T5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93">
                  <a:moveTo>
                    <a:pt x="162" y="0"/>
                  </a:moveTo>
                  <a:cubicBezTo>
                    <a:pt x="153" y="13"/>
                    <a:pt x="141" y="24"/>
                    <a:pt x="129" y="34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3" y="39"/>
                    <a:pt x="122" y="40"/>
                    <a:pt x="120" y="42"/>
                  </a:cubicBezTo>
                  <a:cubicBezTo>
                    <a:pt x="117" y="44"/>
                    <a:pt x="114" y="46"/>
                    <a:pt x="110" y="49"/>
                  </a:cubicBezTo>
                  <a:cubicBezTo>
                    <a:pt x="107" y="51"/>
                    <a:pt x="104" y="53"/>
                    <a:pt x="100" y="55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3"/>
                    <a:pt x="83" y="65"/>
                    <a:pt x="80" y="67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5" y="73"/>
                    <a:pt x="61" y="75"/>
                    <a:pt x="58" y="7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16" y="89"/>
                    <a:pt x="8" y="91"/>
                    <a:pt x="0" y="93"/>
                  </a:cubicBezTo>
                  <a:cubicBezTo>
                    <a:pt x="4" y="92"/>
                    <a:pt x="8" y="92"/>
                    <a:pt x="12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0" y="90"/>
                    <a:pt x="22" y="90"/>
                    <a:pt x="24" y="90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6"/>
                    <a:pt x="40" y="86"/>
                    <a:pt x="42" y="86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3" y="79"/>
                    <a:pt x="67" y="77"/>
                    <a:pt x="71" y="76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69"/>
                    <a:pt x="89" y="67"/>
                    <a:pt x="92" y="65"/>
                  </a:cubicBezTo>
                  <a:cubicBezTo>
                    <a:pt x="106" y="57"/>
                    <a:pt x="120" y="48"/>
                    <a:pt x="132" y="37"/>
                  </a:cubicBezTo>
                  <a:cubicBezTo>
                    <a:pt x="144" y="26"/>
                    <a:pt x="154" y="14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Freeform 239">
              <a:extLst>
                <a:ext uri="{FF2B5EF4-FFF2-40B4-BE49-F238E27FC236}">
                  <a16:creationId xmlns:a16="http://schemas.microsoft.com/office/drawing/2014/main" id="{ABFBEC43-8328-4563-B477-4623A642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0298" y="7335125"/>
              <a:ext cx="461226" cy="199678"/>
            </a:xfrm>
            <a:custGeom>
              <a:avLst/>
              <a:gdLst>
                <a:gd name="T0" fmla="*/ 174 w 174"/>
                <a:gd name="T1" fmla="*/ 0 h 75"/>
                <a:gd name="T2" fmla="*/ 136 w 174"/>
                <a:gd name="T3" fmla="*/ 30 h 75"/>
                <a:gd name="T4" fmla="*/ 93 w 174"/>
                <a:gd name="T5" fmla="*/ 53 h 75"/>
                <a:gd name="T6" fmla="*/ 48 w 174"/>
                <a:gd name="T7" fmla="*/ 68 h 75"/>
                <a:gd name="T8" fmla="*/ 24 w 174"/>
                <a:gd name="T9" fmla="*/ 72 h 75"/>
                <a:gd name="T10" fmla="*/ 12 w 174"/>
                <a:gd name="T11" fmla="*/ 74 h 75"/>
                <a:gd name="T12" fmla="*/ 0 w 174"/>
                <a:gd name="T13" fmla="*/ 75 h 75"/>
                <a:gd name="T14" fmla="*/ 12 w 174"/>
                <a:gd name="T15" fmla="*/ 75 h 75"/>
                <a:gd name="T16" fmla="*/ 24 w 174"/>
                <a:gd name="T17" fmla="*/ 75 h 75"/>
                <a:gd name="T18" fmla="*/ 36 w 174"/>
                <a:gd name="T19" fmla="*/ 73 h 75"/>
                <a:gd name="T20" fmla="*/ 43 w 174"/>
                <a:gd name="T21" fmla="*/ 73 h 75"/>
                <a:gd name="T22" fmla="*/ 49 w 174"/>
                <a:gd name="T23" fmla="*/ 71 h 75"/>
                <a:gd name="T24" fmla="*/ 60 w 174"/>
                <a:gd name="T25" fmla="*/ 69 h 75"/>
                <a:gd name="T26" fmla="*/ 72 w 174"/>
                <a:gd name="T27" fmla="*/ 66 h 75"/>
                <a:gd name="T28" fmla="*/ 75 w 174"/>
                <a:gd name="T29" fmla="*/ 65 h 75"/>
                <a:gd name="T30" fmla="*/ 78 w 174"/>
                <a:gd name="T31" fmla="*/ 64 h 75"/>
                <a:gd name="T32" fmla="*/ 84 w 174"/>
                <a:gd name="T33" fmla="*/ 62 h 75"/>
                <a:gd name="T34" fmla="*/ 95 w 174"/>
                <a:gd name="T35" fmla="*/ 57 h 75"/>
                <a:gd name="T36" fmla="*/ 138 w 174"/>
                <a:gd name="T37" fmla="*/ 33 h 75"/>
                <a:gd name="T38" fmla="*/ 143 w 174"/>
                <a:gd name="T39" fmla="*/ 29 h 75"/>
                <a:gd name="T40" fmla="*/ 148 w 174"/>
                <a:gd name="T41" fmla="*/ 26 h 75"/>
                <a:gd name="T42" fmla="*/ 157 w 174"/>
                <a:gd name="T43" fmla="*/ 18 h 75"/>
                <a:gd name="T44" fmla="*/ 174 w 174"/>
                <a:gd name="T4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75">
                  <a:moveTo>
                    <a:pt x="174" y="0"/>
                  </a:moveTo>
                  <a:cubicBezTo>
                    <a:pt x="162" y="12"/>
                    <a:pt x="149" y="21"/>
                    <a:pt x="136" y="30"/>
                  </a:cubicBezTo>
                  <a:cubicBezTo>
                    <a:pt x="122" y="39"/>
                    <a:pt x="108" y="47"/>
                    <a:pt x="93" y="53"/>
                  </a:cubicBezTo>
                  <a:cubicBezTo>
                    <a:pt x="79" y="59"/>
                    <a:pt x="63" y="64"/>
                    <a:pt x="48" y="68"/>
                  </a:cubicBezTo>
                  <a:cubicBezTo>
                    <a:pt x="40" y="70"/>
                    <a:pt x="32" y="71"/>
                    <a:pt x="24" y="72"/>
                  </a:cubicBezTo>
                  <a:cubicBezTo>
                    <a:pt x="20" y="73"/>
                    <a:pt x="16" y="74"/>
                    <a:pt x="12" y="74"/>
                  </a:cubicBezTo>
                  <a:cubicBezTo>
                    <a:pt x="8" y="74"/>
                    <a:pt x="4" y="75"/>
                    <a:pt x="0" y="75"/>
                  </a:cubicBezTo>
                  <a:cubicBezTo>
                    <a:pt x="4" y="75"/>
                    <a:pt x="8" y="75"/>
                    <a:pt x="12" y="75"/>
                  </a:cubicBezTo>
                  <a:cubicBezTo>
                    <a:pt x="16" y="75"/>
                    <a:pt x="20" y="75"/>
                    <a:pt x="24" y="7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1" y="73"/>
                    <a:pt x="43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2" y="71"/>
                    <a:pt x="57" y="70"/>
                    <a:pt x="60" y="69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0"/>
                    <a:pt x="92" y="59"/>
                    <a:pt x="95" y="57"/>
                  </a:cubicBezTo>
                  <a:cubicBezTo>
                    <a:pt x="110" y="51"/>
                    <a:pt x="125" y="43"/>
                    <a:pt x="138" y="33"/>
                  </a:cubicBezTo>
                  <a:cubicBezTo>
                    <a:pt x="140" y="32"/>
                    <a:pt x="141" y="31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1" y="23"/>
                    <a:pt x="154" y="21"/>
                    <a:pt x="157" y="18"/>
                  </a:cubicBezTo>
                  <a:cubicBezTo>
                    <a:pt x="163" y="12"/>
                    <a:pt x="169" y="7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reeform 240">
              <a:extLst>
                <a:ext uri="{FF2B5EF4-FFF2-40B4-BE49-F238E27FC236}">
                  <a16:creationId xmlns:a16="http://schemas.microsoft.com/office/drawing/2014/main" id="{184670C6-CC52-46EA-93E8-C0246CD00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6883" y="6789528"/>
              <a:ext cx="869018" cy="1498985"/>
            </a:xfrm>
            <a:custGeom>
              <a:avLst/>
              <a:gdLst>
                <a:gd name="T0" fmla="*/ 65 w 326"/>
                <a:gd name="T1" fmla="*/ 240 h 563"/>
                <a:gd name="T2" fmla="*/ 54 w 326"/>
                <a:gd name="T3" fmla="*/ 540 h 563"/>
                <a:gd name="T4" fmla="*/ 261 w 326"/>
                <a:gd name="T5" fmla="*/ 323 h 563"/>
                <a:gd name="T6" fmla="*/ 272 w 326"/>
                <a:gd name="T7" fmla="*/ 23 h 563"/>
                <a:gd name="T8" fmla="*/ 65 w 326"/>
                <a:gd name="T9" fmla="*/ 24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63">
                  <a:moveTo>
                    <a:pt x="65" y="240"/>
                  </a:moveTo>
                  <a:cubicBezTo>
                    <a:pt x="5" y="383"/>
                    <a:pt x="0" y="518"/>
                    <a:pt x="54" y="540"/>
                  </a:cubicBezTo>
                  <a:cubicBezTo>
                    <a:pt x="108" y="563"/>
                    <a:pt x="201" y="466"/>
                    <a:pt x="261" y="323"/>
                  </a:cubicBezTo>
                  <a:cubicBezTo>
                    <a:pt x="321" y="180"/>
                    <a:pt x="326" y="46"/>
                    <a:pt x="272" y="23"/>
                  </a:cubicBezTo>
                  <a:cubicBezTo>
                    <a:pt x="218" y="0"/>
                    <a:pt x="125" y="98"/>
                    <a:pt x="65" y="2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reeform 241">
              <a:extLst>
                <a:ext uri="{FF2B5EF4-FFF2-40B4-BE49-F238E27FC236}">
                  <a16:creationId xmlns:a16="http://schemas.microsoft.com/office/drawing/2014/main" id="{A1D64745-9C70-4844-A9DF-CC47E576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3158" y="6328302"/>
              <a:ext cx="981512" cy="1971460"/>
            </a:xfrm>
            <a:custGeom>
              <a:avLst/>
              <a:gdLst>
                <a:gd name="T0" fmla="*/ 51 w 369"/>
                <a:gd name="T1" fmla="*/ 406 h 741"/>
                <a:gd name="T2" fmla="*/ 278 w 369"/>
                <a:gd name="T3" fmla="*/ 722 h 741"/>
                <a:gd name="T4" fmla="*/ 317 w 369"/>
                <a:gd name="T5" fmla="*/ 335 h 741"/>
                <a:gd name="T6" fmla="*/ 91 w 369"/>
                <a:gd name="T7" fmla="*/ 20 h 741"/>
                <a:gd name="T8" fmla="*/ 51 w 369"/>
                <a:gd name="T9" fmla="*/ 40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41">
                  <a:moveTo>
                    <a:pt x="51" y="406"/>
                  </a:moveTo>
                  <a:cubicBezTo>
                    <a:pt x="103" y="600"/>
                    <a:pt x="204" y="741"/>
                    <a:pt x="278" y="722"/>
                  </a:cubicBezTo>
                  <a:cubicBezTo>
                    <a:pt x="351" y="702"/>
                    <a:pt x="369" y="529"/>
                    <a:pt x="317" y="335"/>
                  </a:cubicBezTo>
                  <a:cubicBezTo>
                    <a:pt x="265" y="142"/>
                    <a:pt x="164" y="0"/>
                    <a:pt x="91" y="20"/>
                  </a:cubicBezTo>
                  <a:cubicBezTo>
                    <a:pt x="17" y="39"/>
                    <a:pt x="0" y="212"/>
                    <a:pt x="51" y="4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Freeform 242">
              <a:extLst>
                <a:ext uri="{FF2B5EF4-FFF2-40B4-BE49-F238E27FC236}">
                  <a16:creationId xmlns:a16="http://schemas.microsoft.com/office/drawing/2014/main" id="{6C68A867-78CD-4750-9424-0E56C28BA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1580" y="6477356"/>
              <a:ext cx="883079" cy="1633978"/>
            </a:xfrm>
            <a:custGeom>
              <a:avLst/>
              <a:gdLst>
                <a:gd name="T0" fmla="*/ 333 w 333"/>
                <a:gd name="T1" fmla="*/ 195 h 614"/>
                <a:gd name="T2" fmla="*/ 286 w 333"/>
                <a:gd name="T3" fmla="*/ 298 h 614"/>
                <a:gd name="T4" fmla="*/ 239 w 333"/>
                <a:gd name="T5" fmla="*/ 400 h 614"/>
                <a:gd name="T6" fmla="*/ 192 w 333"/>
                <a:gd name="T7" fmla="*/ 503 h 614"/>
                <a:gd name="T8" fmla="*/ 145 w 333"/>
                <a:gd name="T9" fmla="*/ 606 h 614"/>
                <a:gd name="T10" fmla="*/ 150 w 333"/>
                <a:gd name="T11" fmla="*/ 607 h 614"/>
                <a:gd name="T12" fmla="*/ 131 w 333"/>
                <a:gd name="T13" fmla="*/ 531 h 614"/>
                <a:gd name="T14" fmla="*/ 113 w 333"/>
                <a:gd name="T15" fmla="*/ 455 h 614"/>
                <a:gd name="T16" fmla="*/ 76 w 333"/>
                <a:gd name="T17" fmla="*/ 303 h 614"/>
                <a:gd name="T18" fmla="*/ 38 w 333"/>
                <a:gd name="T19" fmla="*/ 151 h 614"/>
                <a:gd name="T20" fmla="*/ 0 w 333"/>
                <a:gd name="T21" fmla="*/ 0 h 614"/>
                <a:gd name="T22" fmla="*/ 36 w 333"/>
                <a:gd name="T23" fmla="*/ 152 h 614"/>
                <a:gd name="T24" fmla="*/ 72 w 333"/>
                <a:gd name="T25" fmla="*/ 304 h 614"/>
                <a:gd name="T26" fmla="*/ 108 w 333"/>
                <a:gd name="T27" fmla="*/ 456 h 614"/>
                <a:gd name="T28" fmla="*/ 127 w 333"/>
                <a:gd name="T29" fmla="*/ 532 h 614"/>
                <a:gd name="T30" fmla="*/ 145 w 333"/>
                <a:gd name="T31" fmla="*/ 608 h 614"/>
                <a:gd name="T32" fmla="*/ 147 w 333"/>
                <a:gd name="T33" fmla="*/ 614 h 614"/>
                <a:gd name="T34" fmla="*/ 149 w 333"/>
                <a:gd name="T35" fmla="*/ 608 h 614"/>
                <a:gd name="T36" fmla="*/ 196 w 333"/>
                <a:gd name="T37" fmla="*/ 505 h 614"/>
                <a:gd name="T38" fmla="*/ 242 w 333"/>
                <a:gd name="T39" fmla="*/ 402 h 614"/>
                <a:gd name="T40" fmla="*/ 287 w 333"/>
                <a:gd name="T41" fmla="*/ 298 h 614"/>
                <a:gd name="T42" fmla="*/ 333 w 333"/>
                <a:gd name="T43" fmla="*/ 19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614">
                  <a:moveTo>
                    <a:pt x="333" y="195"/>
                  </a:moveTo>
                  <a:cubicBezTo>
                    <a:pt x="286" y="298"/>
                    <a:pt x="286" y="298"/>
                    <a:pt x="286" y="298"/>
                  </a:cubicBezTo>
                  <a:cubicBezTo>
                    <a:pt x="270" y="332"/>
                    <a:pt x="254" y="366"/>
                    <a:pt x="239" y="400"/>
                  </a:cubicBezTo>
                  <a:cubicBezTo>
                    <a:pt x="192" y="503"/>
                    <a:pt x="192" y="503"/>
                    <a:pt x="192" y="503"/>
                  </a:cubicBezTo>
                  <a:cubicBezTo>
                    <a:pt x="145" y="606"/>
                    <a:pt x="145" y="606"/>
                    <a:pt x="145" y="606"/>
                  </a:cubicBezTo>
                  <a:cubicBezTo>
                    <a:pt x="150" y="607"/>
                    <a:pt x="150" y="607"/>
                    <a:pt x="150" y="607"/>
                  </a:cubicBezTo>
                  <a:cubicBezTo>
                    <a:pt x="131" y="531"/>
                    <a:pt x="131" y="531"/>
                    <a:pt x="131" y="53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76" y="303"/>
                    <a:pt x="76" y="303"/>
                    <a:pt x="76" y="303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27" y="532"/>
                    <a:pt x="127" y="532"/>
                    <a:pt x="127" y="532"/>
                  </a:cubicBezTo>
                  <a:cubicBezTo>
                    <a:pt x="145" y="608"/>
                    <a:pt x="145" y="608"/>
                    <a:pt x="145" y="608"/>
                  </a:cubicBezTo>
                  <a:cubicBezTo>
                    <a:pt x="147" y="614"/>
                    <a:pt x="147" y="614"/>
                    <a:pt x="147" y="614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196" y="505"/>
                    <a:pt x="196" y="505"/>
                    <a:pt x="196" y="505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57" y="367"/>
                    <a:pt x="272" y="333"/>
                    <a:pt x="287" y="298"/>
                  </a:cubicBezTo>
                  <a:lnTo>
                    <a:pt x="333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Freeform 243">
              <a:extLst>
                <a:ext uri="{FF2B5EF4-FFF2-40B4-BE49-F238E27FC236}">
                  <a16:creationId xmlns:a16="http://schemas.microsoft.com/office/drawing/2014/main" id="{89B1D075-D32F-425B-87B3-EE7EF8D3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503" y="7349186"/>
              <a:ext cx="154680" cy="376855"/>
            </a:xfrm>
            <a:custGeom>
              <a:avLst/>
              <a:gdLst>
                <a:gd name="T0" fmla="*/ 58 w 58"/>
                <a:gd name="T1" fmla="*/ 0 h 142"/>
                <a:gd name="T2" fmla="*/ 46 w 58"/>
                <a:gd name="T3" fmla="*/ 37 h 142"/>
                <a:gd name="T4" fmla="*/ 34 w 58"/>
                <a:gd name="T5" fmla="*/ 73 h 142"/>
                <a:gd name="T6" fmla="*/ 20 w 58"/>
                <a:gd name="T7" fmla="*/ 109 h 142"/>
                <a:gd name="T8" fmla="*/ 0 w 58"/>
                <a:gd name="T9" fmla="*/ 142 h 142"/>
                <a:gd name="T10" fmla="*/ 23 w 58"/>
                <a:gd name="T11" fmla="*/ 111 h 142"/>
                <a:gd name="T12" fmla="*/ 38 w 58"/>
                <a:gd name="T13" fmla="*/ 75 h 142"/>
                <a:gd name="T14" fmla="*/ 49 w 58"/>
                <a:gd name="T15" fmla="*/ 38 h 142"/>
                <a:gd name="T16" fmla="*/ 58 w 58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2">
                  <a:moveTo>
                    <a:pt x="58" y="0"/>
                  </a:moveTo>
                  <a:cubicBezTo>
                    <a:pt x="54" y="12"/>
                    <a:pt x="50" y="24"/>
                    <a:pt x="46" y="37"/>
                  </a:cubicBezTo>
                  <a:cubicBezTo>
                    <a:pt x="42" y="49"/>
                    <a:pt x="38" y="61"/>
                    <a:pt x="34" y="73"/>
                  </a:cubicBezTo>
                  <a:cubicBezTo>
                    <a:pt x="29" y="85"/>
                    <a:pt x="25" y="98"/>
                    <a:pt x="20" y="109"/>
                  </a:cubicBezTo>
                  <a:cubicBezTo>
                    <a:pt x="15" y="121"/>
                    <a:pt x="9" y="132"/>
                    <a:pt x="0" y="142"/>
                  </a:cubicBezTo>
                  <a:cubicBezTo>
                    <a:pt x="10" y="134"/>
                    <a:pt x="17" y="122"/>
                    <a:pt x="23" y="111"/>
                  </a:cubicBezTo>
                  <a:cubicBezTo>
                    <a:pt x="29" y="99"/>
                    <a:pt x="34" y="87"/>
                    <a:pt x="38" y="75"/>
                  </a:cubicBezTo>
                  <a:cubicBezTo>
                    <a:pt x="42" y="63"/>
                    <a:pt x="46" y="50"/>
                    <a:pt x="49" y="38"/>
                  </a:cubicBezTo>
                  <a:cubicBezTo>
                    <a:pt x="53" y="25"/>
                    <a:pt x="56" y="12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Freeform 244">
              <a:extLst>
                <a:ext uri="{FF2B5EF4-FFF2-40B4-BE49-F238E27FC236}">
                  <a16:creationId xmlns:a16="http://schemas.microsoft.com/office/drawing/2014/main" id="{186FCB0E-6991-4051-B63A-6772B97DB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0317" y="7180444"/>
              <a:ext cx="134993" cy="371231"/>
            </a:xfrm>
            <a:custGeom>
              <a:avLst/>
              <a:gdLst>
                <a:gd name="T0" fmla="*/ 51 w 51"/>
                <a:gd name="T1" fmla="*/ 0 h 140"/>
                <a:gd name="T2" fmla="*/ 40 w 51"/>
                <a:gd name="T3" fmla="*/ 36 h 140"/>
                <a:gd name="T4" fmla="*/ 29 w 51"/>
                <a:gd name="T5" fmla="*/ 72 h 140"/>
                <a:gd name="T6" fmla="*/ 16 w 51"/>
                <a:gd name="T7" fmla="*/ 107 h 140"/>
                <a:gd name="T8" fmla="*/ 0 w 51"/>
                <a:gd name="T9" fmla="*/ 140 h 140"/>
                <a:gd name="T10" fmla="*/ 20 w 51"/>
                <a:gd name="T11" fmla="*/ 108 h 140"/>
                <a:gd name="T12" fmla="*/ 33 w 51"/>
                <a:gd name="T13" fmla="*/ 73 h 140"/>
                <a:gd name="T14" fmla="*/ 43 w 51"/>
                <a:gd name="T15" fmla="*/ 37 h 140"/>
                <a:gd name="T16" fmla="*/ 51 w 5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0">
                  <a:moveTo>
                    <a:pt x="51" y="0"/>
                  </a:moveTo>
                  <a:cubicBezTo>
                    <a:pt x="47" y="12"/>
                    <a:pt x="43" y="24"/>
                    <a:pt x="40" y="36"/>
                  </a:cubicBezTo>
                  <a:cubicBezTo>
                    <a:pt x="36" y="48"/>
                    <a:pt x="32" y="60"/>
                    <a:pt x="29" y="72"/>
                  </a:cubicBezTo>
                  <a:cubicBezTo>
                    <a:pt x="25" y="83"/>
                    <a:pt x="21" y="95"/>
                    <a:pt x="16" y="107"/>
                  </a:cubicBezTo>
                  <a:cubicBezTo>
                    <a:pt x="12" y="119"/>
                    <a:pt x="7" y="130"/>
                    <a:pt x="0" y="140"/>
                  </a:cubicBezTo>
                  <a:cubicBezTo>
                    <a:pt x="9" y="131"/>
                    <a:pt x="15" y="120"/>
                    <a:pt x="20" y="108"/>
                  </a:cubicBezTo>
                  <a:cubicBezTo>
                    <a:pt x="25" y="97"/>
                    <a:pt x="29" y="85"/>
                    <a:pt x="33" y="73"/>
                  </a:cubicBezTo>
                  <a:cubicBezTo>
                    <a:pt x="37" y="61"/>
                    <a:pt x="40" y="49"/>
                    <a:pt x="43" y="37"/>
                  </a:cubicBezTo>
                  <a:cubicBezTo>
                    <a:pt x="46" y="25"/>
                    <a:pt x="49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Freeform 245">
              <a:extLst>
                <a:ext uri="{FF2B5EF4-FFF2-40B4-BE49-F238E27FC236}">
                  <a16:creationId xmlns:a16="http://schemas.microsoft.com/office/drawing/2014/main" id="{87BCD9CA-2266-4ED7-941A-DA2AAE073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8760" y="6809214"/>
              <a:ext cx="154680" cy="402167"/>
            </a:xfrm>
            <a:custGeom>
              <a:avLst/>
              <a:gdLst>
                <a:gd name="T0" fmla="*/ 58 w 58"/>
                <a:gd name="T1" fmla="*/ 0 h 151"/>
                <a:gd name="T2" fmla="*/ 45 w 58"/>
                <a:gd name="T3" fmla="*/ 39 h 151"/>
                <a:gd name="T4" fmla="*/ 33 w 58"/>
                <a:gd name="T5" fmla="*/ 78 h 151"/>
                <a:gd name="T6" fmla="*/ 19 w 58"/>
                <a:gd name="T7" fmla="*/ 115 h 151"/>
                <a:gd name="T8" fmla="*/ 15 w 58"/>
                <a:gd name="T9" fmla="*/ 125 h 151"/>
                <a:gd name="T10" fmla="*/ 11 w 58"/>
                <a:gd name="T11" fmla="*/ 134 h 151"/>
                <a:gd name="T12" fmla="*/ 0 w 58"/>
                <a:gd name="T13" fmla="*/ 151 h 151"/>
                <a:gd name="T14" fmla="*/ 23 w 58"/>
                <a:gd name="T15" fmla="*/ 117 h 151"/>
                <a:gd name="T16" fmla="*/ 38 w 58"/>
                <a:gd name="T17" fmla="*/ 79 h 151"/>
                <a:gd name="T18" fmla="*/ 49 w 58"/>
                <a:gd name="T19" fmla="*/ 40 h 151"/>
                <a:gd name="T20" fmla="*/ 58 w 5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3" y="13"/>
                    <a:pt x="49" y="26"/>
                    <a:pt x="45" y="39"/>
                  </a:cubicBezTo>
                  <a:cubicBezTo>
                    <a:pt x="41" y="52"/>
                    <a:pt x="38" y="65"/>
                    <a:pt x="33" y="78"/>
                  </a:cubicBezTo>
                  <a:cubicBezTo>
                    <a:pt x="29" y="90"/>
                    <a:pt x="24" y="103"/>
                    <a:pt x="19" y="115"/>
                  </a:cubicBezTo>
                  <a:cubicBezTo>
                    <a:pt x="18" y="118"/>
                    <a:pt x="17" y="121"/>
                    <a:pt x="15" y="125"/>
                  </a:cubicBezTo>
                  <a:cubicBezTo>
                    <a:pt x="14" y="128"/>
                    <a:pt x="12" y="131"/>
                    <a:pt x="11" y="134"/>
                  </a:cubicBezTo>
                  <a:cubicBezTo>
                    <a:pt x="8" y="140"/>
                    <a:pt x="4" y="145"/>
                    <a:pt x="0" y="151"/>
                  </a:cubicBezTo>
                  <a:cubicBezTo>
                    <a:pt x="10" y="141"/>
                    <a:pt x="17" y="129"/>
                    <a:pt x="23" y="117"/>
                  </a:cubicBezTo>
                  <a:cubicBezTo>
                    <a:pt x="29" y="105"/>
                    <a:pt x="33" y="92"/>
                    <a:pt x="38" y="79"/>
                  </a:cubicBezTo>
                  <a:cubicBezTo>
                    <a:pt x="42" y="66"/>
                    <a:pt x="46" y="53"/>
                    <a:pt x="49" y="40"/>
                  </a:cubicBezTo>
                  <a:cubicBezTo>
                    <a:pt x="52" y="27"/>
                    <a:pt x="55" y="1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Freeform 246">
              <a:extLst>
                <a:ext uri="{FF2B5EF4-FFF2-40B4-BE49-F238E27FC236}">
                  <a16:creationId xmlns:a16="http://schemas.microsoft.com/office/drawing/2014/main" id="{7754C746-0072-4EC9-B190-EA8FD40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8151" y="6758592"/>
              <a:ext cx="275611" cy="267174"/>
            </a:xfrm>
            <a:custGeom>
              <a:avLst/>
              <a:gdLst>
                <a:gd name="T0" fmla="*/ 104 w 104"/>
                <a:gd name="T1" fmla="*/ 100 h 100"/>
                <a:gd name="T2" fmla="*/ 76 w 104"/>
                <a:gd name="T3" fmla="*/ 77 h 100"/>
                <a:gd name="T4" fmla="*/ 50 w 104"/>
                <a:gd name="T5" fmla="*/ 52 h 100"/>
                <a:gd name="T6" fmla="*/ 25 w 104"/>
                <a:gd name="T7" fmla="*/ 26 h 100"/>
                <a:gd name="T8" fmla="*/ 0 w 104"/>
                <a:gd name="T9" fmla="*/ 0 h 100"/>
                <a:gd name="T10" fmla="*/ 22 w 104"/>
                <a:gd name="T11" fmla="*/ 28 h 100"/>
                <a:gd name="T12" fmla="*/ 47 w 104"/>
                <a:gd name="T13" fmla="*/ 55 h 100"/>
                <a:gd name="T14" fmla="*/ 74 w 104"/>
                <a:gd name="T15" fmla="*/ 80 h 100"/>
                <a:gd name="T16" fmla="*/ 104 w 10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0">
                  <a:moveTo>
                    <a:pt x="104" y="100"/>
                  </a:moveTo>
                  <a:cubicBezTo>
                    <a:pt x="94" y="93"/>
                    <a:pt x="85" y="85"/>
                    <a:pt x="76" y="77"/>
                  </a:cubicBezTo>
                  <a:cubicBezTo>
                    <a:pt x="67" y="69"/>
                    <a:pt x="59" y="60"/>
                    <a:pt x="50" y="52"/>
                  </a:cubicBezTo>
                  <a:cubicBezTo>
                    <a:pt x="42" y="43"/>
                    <a:pt x="33" y="34"/>
                    <a:pt x="25" y="26"/>
                  </a:cubicBezTo>
                  <a:cubicBezTo>
                    <a:pt x="17" y="17"/>
                    <a:pt x="8" y="8"/>
                    <a:pt x="0" y="0"/>
                  </a:cubicBezTo>
                  <a:cubicBezTo>
                    <a:pt x="7" y="10"/>
                    <a:pt x="15" y="19"/>
                    <a:pt x="22" y="28"/>
                  </a:cubicBezTo>
                  <a:cubicBezTo>
                    <a:pt x="30" y="37"/>
                    <a:pt x="38" y="46"/>
                    <a:pt x="47" y="55"/>
                  </a:cubicBezTo>
                  <a:cubicBezTo>
                    <a:pt x="55" y="64"/>
                    <a:pt x="64" y="72"/>
                    <a:pt x="74" y="80"/>
                  </a:cubicBezTo>
                  <a:cubicBezTo>
                    <a:pt x="83" y="87"/>
                    <a:pt x="93" y="95"/>
                    <a:pt x="10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Freeform 247">
              <a:extLst>
                <a:ext uri="{FF2B5EF4-FFF2-40B4-BE49-F238E27FC236}">
                  <a16:creationId xmlns:a16="http://schemas.microsoft.com/office/drawing/2014/main" id="{9122F06E-9B5B-41F5-B328-1268A731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9086" y="7194507"/>
              <a:ext cx="337482" cy="208114"/>
            </a:xfrm>
            <a:custGeom>
              <a:avLst/>
              <a:gdLst>
                <a:gd name="T0" fmla="*/ 127 w 127"/>
                <a:gd name="T1" fmla="*/ 78 h 78"/>
                <a:gd name="T2" fmla="*/ 94 w 127"/>
                <a:gd name="T3" fmla="*/ 61 h 78"/>
                <a:gd name="T4" fmla="*/ 62 w 127"/>
                <a:gd name="T5" fmla="*/ 41 h 78"/>
                <a:gd name="T6" fmla="*/ 32 w 127"/>
                <a:gd name="T7" fmla="*/ 20 h 78"/>
                <a:gd name="T8" fmla="*/ 0 w 127"/>
                <a:gd name="T9" fmla="*/ 0 h 78"/>
                <a:gd name="T10" fmla="*/ 29 w 127"/>
                <a:gd name="T11" fmla="*/ 23 h 78"/>
                <a:gd name="T12" fmla="*/ 60 w 127"/>
                <a:gd name="T13" fmla="*/ 45 h 78"/>
                <a:gd name="T14" fmla="*/ 92 w 127"/>
                <a:gd name="T15" fmla="*/ 64 h 78"/>
                <a:gd name="T16" fmla="*/ 127 w 127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78">
                  <a:moveTo>
                    <a:pt x="127" y="78"/>
                  </a:moveTo>
                  <a:cubicBezTo>
                    <a:pt x="115" y="74"/>
                    <a:pt x="104" y="67"/>
                    <a:pt x="94" y="61"/>
                  </a:cubicBezTo>
                  <a:cubicBezTo>
                    <a:pt x="83" y="54"/>
                    <a:pt x="73" y="48"/>
                    <a:pt x="62" y="4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1" y="13"/>
                    <a:pt x="11" y="6"/>
                    <a:pt x="0" y="0"/>
                  </a:cubicBezTo>
                  <a:cubicBezTo>
                    <a:pt x="10" y="8"/>
                    <a:pt x="19" y="15"/>
                    <a:pt x="29" y="23"/>
                  </a:cubicBezTo>
                  <a:cubicBezTo>
                    <a:pt x="39" y="30"/>
                    <a:pt x="49" y="38"/>
                    <a:pt x="60" y="45"/>
                  </a:cubicBezTo>
                  <a:cubicBezTo>
                    <a:pt x="70" y="52"/>
                    <a:pt x="81" y="58"/>
                    <a:pt x="92" y="64"/>
                  </a:cubicBezTo>
                  <a:cubicBezTo>
                    <a:pt x="103" y="70"/>
                    <a:pt x="114" y="75"/>
                    <a:pt x="12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Freeform 248">
              <a:extLst>
                <a:ext uri="{FF2B5EF4-FFF2-40B4-BE49-F238E27FC236}">
                  <a16:creationId xmlns:a16="http://schemas.microsoft.com/office/drawing/2014/main" id="{AF8E7CB4-2A76-4D01-9382-9442E25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9082" y="7433556"/>
              <a:ext cx="303734" cy="199678"/>
            </a:xfrm>
            <a:custGeom>
              <a:avLst/>
              <a:gdLst>
                <a:gd name="T0" fmla="*/ 114 w 114"/>
                <a:gd name="T1" fmla="*/ 75 h 75"/>
                <a:gd name="T2" fmla="*/ 98 w 114"/>
                <a:gd name="T3" fmla="*/ 69 h 75"/>
                <a:gd name="T4" fmla="*/ 91 w 114"/>
                <a:gd name="T5" fmla="*/ 65 h 75"/>
                <a:gd name="T6" fmla="*/ 83 w 114"/>
                <a:gd name="T7" fmla="*/ 60 h 75"/>
                <a:gd name="T8" fmla="*/ 56 w 114"/>
                <a:gd name="T9" fmla="*/ 40 h 75"/>
                <a:gd name="T10" fmla="*/ 28 w 114"/>
                <a:gd name="T11" fmla="*/ 20 h 75"/>
                <a:gd name="T12" fmla="*/ 0 w 114"/>
                <a:gd name="T13" fmla="*/ 0 h 75"/>
                <a:gd name="T14" fmla="*/ 26 w 114"/>
                <a:gd name="T15" fmla="*/ 23 h 75"/>
                <a:gd name="T16" fmla="*/ 53 w 114"/>
                <a:gd name="T17" fmla="*/ 44 h 75"/>
                <a:gd name="T18" fmla="*/ 82 w 114"/>
                <a:gd name="T19" fmla="*/ 63 h 75"/>
                <a:gd name="T20" fmla="*/ 89 w 114"/>
                <a:gd name="T21" fmla="*/ 67 h 75"/>
                <a:gd name="T22" fmla="*/ 97 w 114"/>
                <a:gd name="T23" fmla="*/ 71 h 75"/>
                <a:gd name="T24" fmla="*/ 114 w 114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75">
                  <a:moveTo>
                    <a:pt x="114" y="75"/>
                  </a:moveTo>
                  <a:cubicBezTo>
                    <a:pt x="108" y="74"/>
                    <a:pt x="103" y="72"/>
                    <a:pt x="98" y="69"/>
                  </a:cubicBezTo>
                  <a:cubicBezTo>
                    <a:pt x="95" y="68"/>
                    <a:pt x="93" y="66"/>
                    <a:pt x="91" y="65"/>
                  </a:cubicBezTo>
                  <a:cubicBezTo>
                    <a:pt x="88" y="63"/>
                    <a:pt x="86" y="62"/>
                    <a:pt x="83" y="60"/>
                  </a:cubicBezTo>
                  <a:cubicBezTo>
                    <a:pt x="74" y="54"/>
                    <a:pt x="65" y="47"/>
                    <a:pt x="56" y="4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9" y="13"/>
                    <a:pt x="10" y="7"/>
                    <a:pt x="0" y="0"/>
                  </a:cubicBezTo>
                  <a:cubicBezTo>
                    <a:pt x="9" y="8"/>
                    <a:pt x="17" y="16"/>
                    <a:pt x="26" y="23"/>
                  </a:cubicBezTo>
                  <a:cubicBezTo>
                    <a:pt x="35" y="30"/>
                    <a:pt x="44" y="37"/>
                    <a:pt x="53" y="44"/>
                  </a:cubicBezTo>
                  <a:cubicBezTo>
                    <a:pt x="62" y="51"/>
                    <a:pt x="72" y="57"/>
                    <a:pt x="82" y="63"/>
                  </a:cubicBezTo>
                  <a:cubicBezTo>
                    <a:pt x="84" y="65"/>
                    <a:pt x="87" y="66"/>
                    <a:pt x="89" y="67"/>
                  </a:cubicBezTo>
                  <a:cubicBezTo>
                    <a:pt x="92" y="69"/>
                    <a:pt x="94" y="70"/>
                    <a:pt x="97" y="71"/>
                  </a:cubicBezTo>
                  <a:cubicBezTo>
                    <a:pt x="102" y="73"/>
                    <a:pt x="108" y="75"/>
                    <a:pt x="11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Freeform 249">
              <a:extLst>
                <a:ext uri="{FF2B5EF4-FFF2-40B4-BE49-F238E27FC236}">
                  <a16:creationId xmlns:a16="http://schemas.microsoft.com/office/drawing/2014/main" id="{A57F09E4-A749-4AE6-84CC-711D722C7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4394" y="7610735"/>
              <a:ext cx="320608" cy="199678"/>
            </a:xfrm>
            <a:custGeom>
              <a:avLst/>
              <a:gdLst>
                <a:gd name="T0" fmla="*/ 121 w 121"/>
                <a:gd name="T1" fmla="*/ 75 h 75"/>
                <a:gd name="T2" fmla="*/ 88 w 121"/>
                <a:gd name="T3" fmla="*/ 61 h 75"/>
                <a:gd name="T4" fmla="*/ 58 w 121"/>
                <a:gd name="T5" fmla="*/ 42 h 75"/>
                <a:gd name="T6" fmla="*/ 29 w 121"/>
                <a:gd name="T7" fmla="*/ 21 h 75"/>
                <a:gd name="T8" fmla="*/ 0 w 121"/>
                <a:gd name="T9" fmla="*/ 0 h 75"/>
                <a:gd name="T10" fmla="*/ 27 w 121"/>
                <a:gd name="T11" fmla="*/ 24 h 75"/>
                <a:gd name="T12" fmla="*/ 55 w 121"/>
                <a:gd name="T13" fmla="*/ 46 h 75"/>
                <a:gd name="T14" fmla="*/ 86 w 121"/>
                <a:gd name="T15" fmla="*/ 64 h 75"/>
                <a:gd name="T16" fmla="*/ 121 w 1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5">
                  <a:moveTo>
                    <a:pt x="121" y="75"/>
                  </a:moveTo>
                  <a:cubicBezTo>
                    <a:pt x="109" y="72"/>
                    <a:pt x="99" y="67"/>
                    <a:pt x="88" y="61"/>
                  </a:cubicBezTo>
                  <a:cubicBezTo>
                    <a:pt x="78" y="55"/>
                    <a:pt x="68" y="49"/>
                    <a:pt x="58" y="42"/>
                  </a:cubicBezTo>
                  <a:cubicBezTo>
                    <a:pt x="48" y="35"/>
                    <a:pt x="39" y="28"/>
                    <a:pt x="29" y="21"/>
                  </a:cubicBezTo>
                  <a:cubicBezTo>
                    <a:pt x="20" y="14"/>
                    <a:pt x="10" y="7"/>
                    <a:pt x="0" y="0"/>
                  </a:cubicBezTo>
                  <a:cubicBezTo>
                    <a:pt x="9" y="8"/>
                    <a:pt x="18" y="16"/>
                    <a:pt x="27" y="24"/>
                  </a:cubicBezTo>
                  <a:cubicBezTo>
                    <a:pt x="36" y="32"/>
                    <a:pt x="46" y="39"/>
                    <a:pt x="55" y="46"/>
                  </a:cubicBezTo>
                  <a:cubicBezTo>
                    <a:pt x="65" y="53"/>
                    <a:pt x="76" y="59"/>
                    <a:pt x="86" y="64"/>
                  </a:cubicBezTo>
                  <a:cubicBezTo>
                    <a:pt x="97" y="70"/>
                    <a:pt x="109" y="74"/>
                    <a:pt x="12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Freeform 250">
              <a:extLst>
                <a:ext uri="{FF2B5EF4-FFF2-40B4-BE49-F238E27FC236}">
                  <a16:creationId xmlns:a16="http://schemas.microsoft.com/office/drawing/2014/main" id="{93EF1968-B800-4667-B733-1DF8D7BF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55" y="7202943"/>
              <a:ext cx="163116" cy="101245"/>
            </a:xfrm>
            <a:custGeom>
              <a:avLst/>
              <a:gdLst>
                <a:gd name="T0" fmla="*/ 61 w 61"/>
                <a:gd name="T1" fmla="*/ 0 h 38"/>
                <a:gd name="T2" fmla="*/ 48 w 61"/>
                <a:gd name="T3" fmla="*/ 12 h 38"/>
                <a:gd name="T4" fmla="*/ 33 w 61"/>
                <a:gd name="T5" fmla="*/ 23 h 38"/>
                <a:gd name="T6" fmla="*/ 17 w 61"/>
                <a:gd name="T7" fmla="*/ 31 h 38"/>
                <a:gd name="T8" fmla="*/ 0 w 61"/>
                <a:gd name="T9" fmla="*/ 38 h 38"/>
                <a:gd name="T10" fmla="*/ 18 w 61"/>
                <a:gd name="T11" fmla="*/ 34 h 38"/>
                <a:gd name="T12" fmla="*/ 35 w 61"/>
                <a:gd name="T13" fmla="*/ 27 h 38"/>
                <a:gd name="T14" fmla="*/ 50 w 61"/>
                <a:gd name="T15" fmla="*/ 15 h 38"/>
                <a:gd name="T16" fmla="*/ 61 w 6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cubicBezTo>
                    <a:pt x="57" y="4"/>
                    <a:pt x="52" y="9"/>
                    <a:pt x="48" y="12"/>
                  </a:cubicBezTo>
                  <a:cubicBezTo>
                    <a:pt x="43" y="16"/>
                    <a:pt x="38" y="20"/>
                    <a:pt x="33" y="23"/>
                  </a:cubicBezTo>
                  <a:cubicBezTo>
                    <a:pt x="28" y="26"/>
                    <a:pt x="22" y="28"/>
                    <a:pt x="17" y="31"/>
                  </a:cubicBezTo>
                  <a:cubicBezTo>
                    <a:pt x="11" y="33"/>
                    <a:pt x="6" y="35"/>
                    <a:pt x="0" y="38"/>
                  </a:cubicBezTo>
                  <a:cubicBezTo>
                    <a:pt x="6" y="37"/>
                    <a:pt x="12" y="36"/>
                    <a:pt x="18" y="34"/>
                  </a:cubicBezTo>
                  <a:cubicBezTo>
                    <a:pt x="24" y="32"/>
                    <a:pt x="30" y="30"/>
                    <a:pt x="35" y="27"/>
                  </a:cubicBezTo>
                  <a:cubicBezTo>
                    <a:pt x="41" y="23"/>
                    <a:pt x="46" y="20"/>
                    <a:pt x="50" y="15"/>
                  </a:cubicBezTo>
                  <a:cubicBezTo>
                    <a:pt x="55" y="11"/>
                    <a:pt x="58" y="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Freeform 251">
              <a:extLst>
                <a:ext uri="{FF2B5EF4-FFF2-40B4-BE49-F238E27FC236}">
                  <a16:creationId xmlns:a16="http://schemas.microsoft.com/office/drawing/2014/main" id="{C2BA465E-B7E3-4A9C-B0D7-52173703F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9671" y="7098887"/>
              <a:ext cx="64685" cy="258736"/>
            </a:xfrm>
            <a:custGeom>
              <a:avLst/>
              <a:gdLst>
                <a:gd name="T0" fmla="*/ 24 w 24"/>
                <a:gd name="T1" fmla="*/ 97 h 97"/>
                <a:gd name="T2" fmla="*/ 16 w 24"/>
                <a:gd name="T3" fmla="*/ 73 h 97"/>
                <a:gd name="T4" fmla="*/ 9 w 24"/>
                <a:gd name="T5" fmla="*/ 49 h 97"/>
                <a:gd name="T6" fmla="*/ 4 w 24"/>
                <a:gd name="T7" fmla="*/ 25 h 97"/>
                <a:gd name="T8" fmla="*/ 1 w 24"/>
                <a:gd name="T9" fmla="*/ 0 h 97"/>
                <a:gd name="T10" fmla="*/ 1 w 24"/>
                <a:gd name="T11" fmla="*/ 25 h 97"/>
                <a:gd name="T12" fmla="*/ 4 w 24"/>
                <a:gd name="T13" fmla="*/ 50 h 97"/>
                <a:gd name="T14" fmla="*/ 12 w 24"/>
                <a:gd name="T15" fmla="*/ 75 h 97"/>
                <a:gd name="T16" fmla="*/ 24 w 2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cubicBezTo>
                    <a:pt x="21" y="89"/>
                    <a:pt x="18" y="81"/>
                    <a:pt x="16" y="73"/>
                  </a:cubicBezTo>
                  <a:cubicBezTo>
                    <a:pt x="13" y="65"/>
                    <a:pt x="11" y="57"/>
                    <a:pt x="9" y="49"/>
                  </a:cubicBezTo>
                  <a:cubicBezTo>
                    <a:pt x="7" y="41"/>
                    <a:pt x="6" y="33"/>
                    <a:pt x="4" y="25"/>
                  </a:cubicBezTo>
                  <a:cubicBezTo>
                    <a:pt x="3" y="17"/>
                    <a:pt x="2" y="8"/>
                    <a:pt x="1" y="0"/>
                  </a:cubicBezTo>
                  <a:cubicBezTo>
                    <a:pt x="0" y="8"/>
                    <a:pt x="0" y="17"/>
                    <a:pt x="1" y="25"/>
                  </a:cubicBezTo>
                  <a:cubicBezTo>
                    <a:pt x="1" y="34"/>
                    <a:pt x="2" y="42"/>
                    <a:pt x="4" y="50"/>
                  </a:cubicBezTo>
                  <a:cubicBezTo>
                    <a:pt x="6" y="59"/>
                    <a:pt x="9" y="67"/>
                    <a:pt x="12" y="75"/>
                  </a:cubicBezTo>
                  <a:cubicBezTo>
                    <a:pt x="15" y="83"/>
                    <a:pt x="19" y="90"/>
                    <a:pt x="24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Freeform 252">
              <a:extLst>
                <a:ext uri="{FF2B5EF4-FFF2-40B4-BE49-F238E27FC236}">
                  <a16:creationId xmlns:a16="http://schemas.microsoft.com/office/drawing/2014/main" id="{401FF889-184F-4DFC-9CE8-BA8EAC22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8736" y="7470118"/>
              <a:ext cx="289673" cy="98433"/>
            </a:xfrm>
            <a:custGeom>
              <a:avLst/>
              <a:gdLst>
                <a:gd name="T0" fmla="*/ 0 w 109"/>
                <a:gd name="T1" fmla="*/ 37 h 37"/>
                <a:gd name="T2" fmla="*/ 29 w 109"/>
                <a:gd name="T3" fmla="*/ 34 h 37"/>
                <a:gd name="T4" fmla="*/ 57 w 109"/>
                <a:gd name="T5" fmla="*/ 27 h 37"/>
                <a:gd name="T6" fmla="*/ 84 w 109"/>
                <a:gd name="T7" fmla="*/ 15 h 37"/>
                <a:gd name="T8" fmla="*/ 109 w 109"/>
                <a:gd name="T9" fmla="*/ 0 h 37"/>
                <a:gd name="T10" fmla="*/ 82 w 109"/>
                <a:gd name="T11" fmla="*/ 12 h 37"/>
                <a:gd name="T12" fmla="*/ 56 w 109"/>
                <a:gd name="T13" fmla="*/ 22 h 37"/>
                <a:gd name="T14" fmla="*/ 28 w 109"/>
                <a:gd name="T15" fmla="*/ 31 h 37"/>
                <a:gd name="T16" fmla="*/ 0 w 109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7">
                  <a:moveTo>
                    <a:pt x="0" y="37"/>
                  </a:moveTo>
                  <a:cubicBezTo>
                    <a:pt x="10" y="37"/>
                    <a:pt x="20" y="36"/>
                    <a:pt x="29" y="34"/>
                  </a:cubicBezTo>
                  <a:cubicBezTo>
                    <a:pt x="39" y="33"/>
                    <a:pt x="48" y="30"/>
                    <a:pt x="57" y="27"/>
                  </a:cubicBezTo>
                  <a:cubicBezTo>
                    <a:pt x="66" y="24"/>
                    <a:pt x="75" y="20"/>
                    <a:pt x="84" y="15"/>
                  </a:cubicBezTo>
                  <a:cubicBezTo>
                    <a:pt x="93" y="11"/>
                    <a:pt x="101" y="6"/>
                    <a:pt x="109" y="0"/>
                  </a:cubicBezTo>
                  <a:cubicBezTo>
                    <a:pt x="100" y="4"/>
                    <a:pt x="91" y="8"/>
                    <a:pt x="82" y="12"/>
                  </a:cubicBezTo>
                  <a:cubicBezTo>
                    <a:pt x="74" y="16"/>
                    <a:pt x="65" y="19"/>
                    <a:pt x="56" y="22"/>
                  </a:cubicBezTo>
                  <a:cubicBezTo>
                    <a:pt x="47" y="26"/>
                    <a:pt x="38" y="28"/>
                    <a:pt x="28" y="31"/>
                  </a:cubicBezTo>
                  <a:cubicBezTo>
                    <a:pt x="19" y="33"/>
                    <a:pt x="10" y="35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Freeform 253">
              <a:extLst>
                <a:ext uri="{FF2B5EF4-FFF2-40B4-BE49-F238E27FC236}">
                  <a16:creationId xmlns:a16="http://schemas.microsoft.com/office/drawing/2014/main" id="{0EDEB524-2778-4148-B729-7DDA1B3A3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0303" y="7326687"/>
              <a:ext cx="56247" cy="340296"/>
            </a:xfrm>
            <a:custGeom>
              <a:avLst/>
              <a:gdLst>
                <a:gd name="T0" fmla="*/ 21 w 21"/>
                <a:gd name="T1" fmla="*/ 128 h 128"/>
                <a:gd name="T2" fmla="*/ 13 w 21"/>
                <a:gd name="T3" fmla="*/ 96 h 128"/>
                <a:gd name="T4" fmla="*/ 7 w 21"/>
                <a:gd name="T5" fmla="*/ 64 h 128"/>
                <a:gd name="T6" fmla="*/ 4 w 21"/>
                <a:gd name="T7" fmla="*/ 32 h 128"/>
                <a:gd name="T8" fmla="*/ 2 w 21"/>
                <a:gd name="T9" fmla="*/ 0 h 128"/>
                <a:gd name="T10" fmla="*/ 0 w 21"/>
                <a:gd name="T11" fmla="*/ 32 h 128"/>
                <a:gd name="T12" fmla="*/ 2 w 21"/>
                <a:gd name="T13" fmla="*/ 65 h 128"/>
                <a:gd name="T14" fmla="*/ 9 w 21"/>
                <a:gd name="T15" fmla="*/ 97 h 128"/>
                <a:gd name="T16" fmla="*/ 21 w 21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8">
                  <a:moveTo>
                    <a:pt x="21" y="128"/>
                  </a:moveTo>
                  <a:cubicBezTo>
                    <a:pt x="17" y="117"/>
                    <a:pt x="15" y="107"/>
                    <a:pt x="13" y="96"/>
                  </a:cubicBezTo>
                  <a:cubicBezTo>
                    <a:pt x="10" y="86"/>
                    <a:pt x="8" y="75"/>
                    <a:pt x="7" y="64"/>
                  </a:cubicBezTo>
                  <a:cubicBezTo>
                    <a:pt x="6" y="54"/>
                    <a:pt x="5" y="43"/>
                    <a:pt x="4" y="32"/>
                  </a:cubicBezTo>
                  <a:cubicBezTo>
                    <a:pt x="3" y="22"/>
                    <a:pt x="2" y="11"/>
                    <a:pt x="2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0" y="43"/>
                    <a:pt x="1" y="54"/>
                    <a:pt x="2" y="65"/>
                  </a:cubicBezTo>
                  <a:cubicBezTo>
                    <a:pt x="4" y="76"/>
                    <a:pt x="6" y="87"/>
                    <a:pt x="9" y="97"/>
                  </a:cubicBezTo>
                  <a:cubicBezTo>
                    <a:pt x="12" y="108"/>
                    <a:pt x="16" y="118"/>
                    <a:pt x="2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Freeform 254">
              <a:extLst>
                <a:ext uri="{FF2B5EF4-FFF2-40B4-BE49-F238E27FC236}">
                  <a16:creationId xmlns:a16="http://schemas.microsoft.com/office/drawing/2014/main" id="{6E6F4C52-0404-47B4-9A68-CAFE83D77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7491" y="7717605"/>
              <a:ext cx="247487" cy="78746"/>
            </a:xfrm>
            <a:custGeom>
              <a:avLst/>
              <a:gdLst>
                <a:gd name="T0" fmla="*/ 0 w 93"/>
                <a:gd name="T1" fmla="*/ 29 h 30"/>
                <a:gd name="T2" fmla="*/ 25 w 93"/>
                <a:gd name="T3" fmla="*/ 29 h 30"/>
                <a:gd name="T4" fmla="*/ 49 w 93"/>
                <a:gd name="T5" fmla="*/ 24 h 30"/>
                <a:gd name="T6" fmla="*/ 72 w 93"/>
                <a:gd name="T7" fmla="*/ 14 h 30"/>
                <a:gd name="T8" fmla="*/ 93 w 93"/>
                <a:gd name="T9" fmla="*/ 0 h 30"/>
                <a:gd name="T10" fmla="*/ 70 w 93"/>
                <a:gd name="T11" fmla="*/ 10 h 30"/>
                <a:gd name="T12" fmla="*/ 48 w 93"/>
                <a:gd name="T13" fmla="*/ 19 h 30"/>
                <a:gd name="T14" fmla="*/ 24 w 93"/>
                <a:gd name="T15" fmla="*/ 26 h 30"/>
                <a:gd name="T16" fmla="*/ 0 w 93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0" y="29"/>
                  </a:moveTo>
                  <a:cubicBezTo>
                    <a:pt x="8" y="30"/>
                    <a:pt x="16" y="30"/>
                    <a:pt x="25" y="29"/>
                  </a:cubicBezTo>
                  <a:cubicBezTo>
                    <a:pt x="33" y="28"/>
                    <a:pt x="41" y="26"/>
                    <a:pt x="49" y="24"/>
                  </a:cubicBezTo>
                  <a:cubicBezTo>
                    <a:pt x="57" y="21"/>
                    <a:pt x="65" y="18"/>
                    <a:pt x="72" y="14"/>
                  </a:cubicBezTo>
                  <a:cubicBezTo>
                    <a:pt x="79" y="10"/>
                    <a:pt x="86" y="5"/>
                    <a:pt x="93" y="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3" y="14"/>
                    <a:pt x="55" y="17"/>
                    <a:pt x="48" y="19"/>
                  </a:cubicBezTo>
                  <a:cubicBezTo>
                    <a:pt x="40" y="22"/>
                    <a:pt x="32" y="24"/>
                    <a:pt x="24" y="26"/>
                  </a:cubicBezTo>
                  <a:cubicBezTo>
                    <a:pt x="16" y="27"/>
                    <a:pt x="8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Freeform 255">
              <a:extLst>
                <a:ext uri="{FF2B5EF4-FFF2-40B4-BE49-F238E27FC236}">
                  <a16:creationId xmlns:a16="http://schemas.microsoft.com/office/drawing/2014/main" id="{21D75DD2-C64E-4A3E-A781-67BDE4248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5016" y="8161956"/>
              <a:ext cx="916827" cy="514661"/>
            </a:xfrm>
            <a:custGeom>
              <a:avLst/>
              <a:gdLst>
                <a:gd name="T0" fmla="*/ 0 w 326"/>
                <a:gd name="T1" fmla="*/ 0 h 183"/>
                <a:gd name="T2" fmla="*/ 38 w 326"/>
                <a:gd name="T3" fmla="*/ 183 h 183"/>
                <a:gd name="T4" fmla="*/ 276 w 326"/>
                <a:gd name="T5" fmla="*/ 153 h 183"/>
                <a:gd name="T6" fmla="*/ 326 w 326"/>
                <a:gd name="T7" fmla="*/ 0 h 183"/>
                <a:gd name="T8" fmla="*/ 0 w 3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83">
                  <a:moveTo>
                    <a:pt x="0" y="0"/>
                  </a:moveTo>
                  <a:lnTo>
                    <a:pt x="38" y="183"/>
                  </a:lnTo>
                  <a:lnTo>
                    <a:pt x="276" y="153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Freeform 256">
              <a:extLst>
                <a:ext uri="{FF2B5EF4-FFF2-40B4-BE49-F238E27FC236}">
                  <a16:creationId xmlns:a16="http://schemas.microsoft.com/office/drawing/2014/main" id="{02DAAC65-C688-4278-94DA-47A94355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5016" y="8161956"/>
              <a:ext cx="157492" cy="514661"/>
            </a:xfrm>
            <a:custGeom>
              <a:avLst/>
              <a:gdLst>
                <a:gd name="T0" fmla="*/ 0 w 56"/>
                <a:gd name="T1" fmla="*/ 0 h 183"/>
                <a:gd name="T2" fmla="*/ 38 w 56"/>
                <a:gd name="T3" fmla="*/ 183 h 183"/>
                <a:gd name="T4" fmla="*/ 56 w 56"/>
                <a:gd name="T5" fmla="*/ 183 h 183"/>
                <a:gd name="T6" fmla="*/ 19 w 56"/>
                <a:gd name="T7" fmla="*/ 0 h 183"/>
                <a:gd name="T8" fmla="*/ 0 w 5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3">
                  <a:moveTo>
                    <a:pt x="0" y="0"/>
                  </a:moveTo>
                  <a:lnTo>
                    <a:pt x="38" y="183"/>
                  </a:lnTo>
                  <a:lnTo>
                    <a:pt x="56" y="183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96FF65EA-A345-4964-A6F1-D8FDBC0C3089}"/>
              </a:ext>
            </a:extLst>
          </p:cNvPr>
          <p:cNvGrpSpPr/>
          <p:nvPr/>
        </p:nvGrpSpPr>
        <p:grpSpPr>
          <a:xfrm>
            <a:off x="12681962" y="5785517"/>
            <a:ext cx="3282017" cy="3090777"/>
            <a:chOff x="12681962" y="5785517"/>
            <a:chExt cx="3282017" cy="3090777"/>
          </a:xfrm>
        </p:grpSpPr>
        <p:sp>
          <p:nvSpPr>
            <p:cNvPr id="138" name="Oval 6">
              <a:extLst>
                <a:ext uri="{FF2B5EF4-FFF2-40B4-BE49-F238E27FC236}">
                  <a16:creationId xmlns:a16="http://schemas.microsoft.com/office/drawing/2014/main" id="{0868EAE0-F66F-490C-B2C2-A9B1023F0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1962" y="8640056"/>
              <a:ext cx="3282017" cy="236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6668F65B-8140-4A18-9F28-67970D67E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4761" y="5785517"/>
              <a:ext cx="2736420" cy="2967033"/>
            </a:xfrm>
            <a:custGeom>
              <a:avLst/>
              <a:gdLst>
                <a:gd name="T0" fmla="*/ 516 w 1029"/>
                <a:gd name="T1" fmla="*/ 1115 h 1115"/>
                <a:gd name="T2" fmla="*/ 144 w 1029"/>
                <a:gd name="T3" fmla="*/ 964 h 1115"/>
                <a:gd name="T4" fmla="*/ 0 w 1029"/>
                <a:gd name="T5" fmla="*/ 559 h 1115"/>
                <a:gd name="T6" fmla="*/ 137 w 1029"/>
                <a:gd name="T7" fmla="*/ 158 h 1115"/>
                <a:gd name="T8" fmla="*/ 519 w 1029"/>
                <a:gd name="T9" fmla="*/ 0 h 1115"/>
                <a:gd name="T10" fmla="*/ 887 w 1029"/>
                <a:gd name="T11" fmla="*/ 149 h 1115"/>
                <a:gd name="T12" fmla="*/ 1029 w 1029"/>
                <a:gd name="T13" fmla="*/ 547 h 1115"/>
                <a:gd name="T14" fmla="*/ 885 w 1029"/>
                <a:gd name="T15" fmla="*/ 960 h 1115"/>
                <a:gd name="T16" fmla="*/ 516 w 1029"/>
                <a:gd name="T17" fmla="*/ 1115 h 1115"/>
                <a:gd name="T18" fmla="*/ 514 w 1029"/>
                <a:gd name="T19" fmla="*/ 869 h 1115"/>
                <a:gd name="T20" fmla="*/ 635 w 1029"/>
                <a:gd name="T21" fmla="*/ 796 h 1115"/>
                <a:gd name="T22" fmla="*/ 672 w 1029"/>
                <a:gd name="T23" fmla="*/ 528 h 1115"/>
                <a:gd name="T24" fmla="*/ 520 w 1029"/>
                <a:gd name="T25" fmla="*/ 246 h 1115"/>
                <a:gd name="T26" fmla="*/ 357 w 1029"/>
                <a:gd name="T27" fmla="*/ 568 h 1115"/>
                <a:gd name="T28" fmla="*/ 514 w 1029"/>
                <a:gd name="T29" fmla="*/ 869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9" h="1115">
                  <a:moveTo>
                    <a:pt x="516" y="1115"/>
                  </a:moveTo>
                  <a:cubicBezTo>
                    <a:pt x="363" y="1115"/>
                    <a:pt x="239" y="1064"/>
                    <a:pt x="144" y="964"/>
                  </a:cubicBezTo>
                  <a:cubicBezTo>
                    <a:pt x="48" y="863"/>
                    <a:pt x="0" y="728"/>
                    <a:pt x="0" y="559"/>
                  </a:cubicBezTo>
                  <a:cubicBezTo>
                    <a:pt x="0" y="397"/>
                    <a:pt x="46" y="264"/>
                    <a:pt x="137" y="158"/>
                  </a:cubicBezTo>
                  <a:cubicBezTo>
                    <a:pt x="229" y="53"/>
                    <a:pt x="356" y="0"/>
                    <a:pt x="519" y="0"/>
                  </a:cubicBezTo>
                  <a:cubicBezTo>
                    <a:pt x="669" y="0"/>
                    <a:pt x="792" y="50"/>
                    <a:pt x="887" y="149"/>
                  </a:cubicBezTo>
                  <a:cubicBezTo>
                    <a:pt x="981" y="249"/>
                    <a:pt x="1029" y="381"/>
                    <a:pt x="1029" y="547"/>
                  </a:cubicBezTo>
                  <a:cubicBezTo>
                    <a:pt x="1029" y="719"/>
                    <a:pt x="981" y="856"/>
                    <a:pt x="885" y="960"/>
                  </a:cubicBezTo>
                  <a:cubicBezTo>
                    <a:pt x="790" y="1063"/>
                    <a:pt x="667" y="1115"/>
                    <a:pt x="516" y="1115"/>
                  </a:cubicBezTo>
                  <a:close/>
                  <a:moveTo>
                    <a:pt x="514" y="869"/>
                  </a:moveTo>
                  <a:cubicBezTo>
                    <a:pt x="570" y="869"/>
                    <a:pt x="610" y="845"/>
                    <a:pt x="635" y="796"/>
                  </a:cubicBezTo>
                  <a:cubicBezTo>
                    <a:pt x="659" y="747"/>
                    <a:pt x="672" y="658"/>
                    <a:pt x="672" y="528"/>
                  </a:cubicBezTo>
                  <a:cubicBezTo>
                    <a:pt x="672" y="340"/>
                    <a:pt x="621" y="246"/>
                    <a:pt x="520" y="246"/>
                  </a:cubicBezTo>
                  <a:cubicBezTo>
                    <a:pt x="411" y="246"/>
                    <a:pt x="357" y="353"/>
                    <a:pt x="357" y="568"/>
                  </a:cubicBezTo>
                  <a:cubicBezTo>
                    <a:pt x="357" y="769"/>
                    <a:pt x="409" y="869"/>
                    <a:pt x="514" y="8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7" name="Freeform 5">
            <a:extLst>
              <a:ext uri="{FF2B5EF4-FFF2-40B4-BE49-F238E27FC236}">
                <a16:creationId xmlns:a16="http://schemas.microsoft.com/office/drawing/2014/main" id="{1C01209F-BC2C-4E72-9DE1-4A8DA2C56DCB}"/>
              </a:ext>
            </a:extLst>
          </p:cNvPr>
          <p:cNvSpPr>
            <a:spLocks/>
          </p:cNvSpPr>
          <p:nvPr/>
        </p:nvSpPr>
        <p:spPr bwMode="auto">
          <a:xfrm>
            <a:off x="13039131" y="5397413"/>
            <a:ext cx="781834" cy="779023"/>
          </a:xfrm>
          <a:custGeom>
            <a:avLst/>
            <a:gdLst>
              <a:gd name="T0" fmla="*/ 281 w 294"/>
              <a:gd name="T1" fmla="*/ 109 h 293"/>
              <a:gd name="T2" fmla="*/ 197 w 294"/>
              <a:gd name="T3" fmla="*/ 109 h 293"/>
              <a:gd name="T4" fmla="*/ 184 w 294"/>
              <a:gd name="T5" fmla="*/ 96 h 293"/>
              <a:gd name="T6" fmla="*/ 184 w 294"/>
              <a:gd name="T7" fmla="*/ 13 h 293"/>
              <a:gd name="T8" fmla="*/ 171 w 294"/>
              <a:gd name="T9" fmla="*/ 0 h 293"/>
              <a:gd name="T10" fmla="*/ 123 w 294"/>
              <a:gd name="T11" fmla="*/ 0 h 293"/>
              <a:gd name="T12" fmla="*/ 110 w 294"/>
              <a:gd name="T13" fmla="*/ 13 h 293"/>
              <a:gd name="T14" fmla="*/ 110 w 294"/>
              <a:gd name="T15" fmla="*/ 96 h 293"/>
              <a:gd name="T16" fmla="*/ 97 w 294"/>
              <a:gd name="T17" fmla="*/ 109 h 293"/>
              <a:gd name="T18" fmla="*/ 13 w 294"/>
              <a:gd name="T19" fmla="*/ 109 h 293"/>
              <a:gd name="T20" fmla="*/ 0 w 294"/>
              <a:gd name="T21" fmla="*/ 122 h 293"/>
              <a:gd name="T22" fmla="*/ 0 w 294"/>
              <a:gd name="T23" fmla="*/ 171 h 293"/>
              <a:gd name="T24" fmla="*/ 13 w 294"/>
              <a:gd name="T25" fmla="*/ 184 h 293"/>
              <a:gd name="T26" fmla="*/ 97 w 294"/>
              <a:gd name="T27" fmla="*/ 184 h 293"/>
              <a:gd name="T28" fmla="*/ 110 w 294"/>
              <a:gd name="T29" fmla="*/ 197 h 293"/>
              <a:gd name="T30" fmla="*/ 110 w 294"/>
              <a:gd name="T31" fmla="*/ 280 h 293"/>
              <a:gd name="T32" fmla="*/ 123 w 294"/>
              <a:gd name="T33" fmla="*/ 293 h 293"/>
              <a:gd name="T34" fmla="*/ 171 w 294"/>
              <a:gd name="T35" fmla="*/ 293 h 293"/>
              <a:gd name="T36" fmla="*/ 184 w 294"/>
              <a:gd name="T37" fmla="*/ 280 h 293"/>
              <a:gd name="T38" fmla="*/ 184 w 294"/>
              <a:gd name="T39" fmla="*/ 197 h 293"/>
              <a:gd name="T40" fmla="*/ 197 w 294"/>
              <a:gd name="T41" fmla="*/ 184 h 293"/>
              <a:gd name="T42" fmla="*/ 281 w 294"/>
              <a:gd name="T43" fmla="*/ 184 h 293"/>
              <a:gd name="T44" fmla="*/ 294 w 294"/>
              <a:gd name="T45" fmla="*/ 171 h 293"/>
              <a:gd name="T46" fmla="*/ 294 w 294"/>
              <a:gd name="T47" fmla="*/ 122 h 293"/>
              <a:gd name="T48" fmla="*/ 281 w 294"/>
              <a:gd name="T49" fmla="*/ 10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4" h="293">
                <a:moveTo>
                  <a:pt x="281" y="109"/>
                </a:moveTo>
                <a:cubicBezTo>
                  <a:pt x="197" y="109"/>
                  <a:pt x="197" y="109"/>
                  <a:pt x="197" y="109"/>
                </a:cubicBezTo>
                <a:cubicBezTo>
                  <a:pt x="190" y="109"/>
                  <a:pt x="184" y="103"/>
                  <a:pt x="184" y="96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4" y="6"/>
                  <a:pt x="179" y="0"/>
                  <a:pt x="17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0"/>
                  <a:pt x="110" y="6"/>
                  <a:pt x="110" y="13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103"/>
                  <a:pt x="104" y="109"/>
                  <a:pt x="97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15"/>
                  <a:pt x="0" y="12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8"/>
                  <a:pt x="6" y="184"/>
                  <a:pt x="13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104" y="184"/>
                  <a:pt x="110" y="189"/>
                  <a:pt x="110" y="197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10" y="287"/>
                  <a:pt x="116" y="293"/>
                  <a:pt x="123" y="293"/>
                </a:cubicBezTo>
                <a:cubicBezTo>
                  <a:pt x="171" y="293"/>
                  <a:pt x="171" y="293"/>
                  <a:pt x="171" y="293"/>
                </a:cubicBezTo>
                <a:cubicBezTo>
                  <a:pt x="179" y="293"/>
                  <a:pt x="184" y="287"/>
                  <a:pt x="184" y="280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89"/>
                  <a:pt x="190" y="184"/>
                  <a:pt x="197" y="184"/>
                </a:cubicBezTo>
                <a:cubicBezTo>
                  <a:pt x="281" y="184"/>
                  <a:pt x="281" y="184"/>
                  <a:pt x="281" y="184"/>
                </a:cubicBezTo>
                <a:cubicBezTo>
                  <a:pt x="288" y="184"/>
                  <a:pt x="294" y="178"/>
                  <a:pt x="294" y="171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15"/>
                  <a:pt x="288" y="109"/>
                  <a:pt x="281" y="1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4B5A415-D1B9-4529-B780-9C085DF6E619}"/>
              </a:ext>
            </a:extLst>
          </p:cNvPr>
          <p:cNvGrpSpPr/>
          <p:nvPr/>
        </p:nvGrpSpPr>
        <p:grpSpPr>
          <a:xfrm>
            <a:off x="14760291" y="7548863"/>
            <a:ext cx="1783032" cy="1296495"/>
            <a:chOff x="14760291" y="7548863"/>
            <a:chExt cx="1783032" cy="1296495"/>
          </a:xfrm>
        </p:grpSpPr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DB644834-91D0-4709-B8A6-BBF1B497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0291" y="7548863"/>
              <a:ext cx="1783032" cy="1296495"/>
            </a:xfrm>
            <a:custGeom>
              <a:avLst/>
              <a:gdLst>
                <a:gd name="T0" fmla="*/ 630 w 671"/>
                <a:gd name="T1" fmla="*/ 176 h 487"/>
                <a:gd name="T2" fmla="*/ 283 w 671"/>
                <a:gd name="T3" fmla="*/ 466 h 487"/>
                <a:gd name="T4" fmla="*/ 223 w 671"/>
                <a:gd name="T5" fmla="*/ 487 h 487"/>
                <a:gd name="T6" fmla="*/ 214 w 671"/>
                <a:gd name="T7" fmla="*/ 487 h 487"/>
                <a:gd name="T8" fmla="*/ 150 w 671"/>
                <a:gd name="T9" fmla="*/ 452 h 487"/>
                <a:gd name="T10" fmla="*/ 26 w 671"/>
                <a:gd name="T11" fmla="*/ 295 h 487"/>
                <a:gd name="T12" fmla="*/ 11 w 671"/>
                <a:gd name="T13" fmla="*/ 206 h 487"/>
                <a:gd name="T14" fmla="*/ 40 w 671"/>
                <a:gd name="T15" fmla="*/ 164 h 487"/>
                <a:gd name="T16" fmla="*/ 171 w 671"/>
                <a:gd name="T17" fmla="*/ 179 h 487"/>
                <a:gd name="T18" fmla="*/ 237 w 671"/>
                <a:gd name="T19" fmla="*/ 261 h 487"/>
                <a:gd name="T20" fmla="*/ 511 w 671"/>
                <a:gd name="T21" fmla="*/ 33 h 487"/>
                <a:gd name="T22" fmla="*/ 642 w 671"/>
                <a:gd name="T23" fmla="*/ 45 h 487"/>
                <a:gd name="T24" fmla="*/ 658 w 671"/>
                <a:gd name="T25" fmla="*/ 74 h 487"/>
                <a:gd name="T26" fmla="*/ 630 w 671"/>
                <a:gd name="T27" fmla="*/ 17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1" h="487">
                  <a:moveTo>
                    <a:pt x="630" y="176"/>
                  </a:moveTo>
                  <a:cubicBezTo>
                    <a:pt x="283" y="466"/>
                    <a:pt x="283" y="466"/>
                    <a:pt x="283" y="466"/>
                  </a:cubicBezTo>
                  <a:cubicBezTo>
                    <a:pt x="266" y="480"/>
                    <a:pt x="245" y="487"/>
                    <a:pt x="223" y="487"/>
                  </a:cubicBezTo>
                  <a:cubicBezTo>
                    <a:pt x="220" y="487"/>
                    <a:pt x="217" y="487"/>
                    <a:pt x="214" y="487"/>
                  </a:cubicBezTo>
                  <a:cubicBezTo>
                    <a:pt x="189" y="484"/>
                    <a:pt x="166" y="472"/>
                    <a:pt x="150" y="452"/>
                  </a:cubicBezTo>
                  <a:cubicBezTo>
                    <a:pt x="26" y="295"/>
                    <a:pt x="26" y="295"/>
                    <a:pt x="26" y="295"/>
                  </a:cubicBezTo>
                  <a:cubicBezTo>
                    <a:pt x="5" y="269"/>
                    <a:pt x="0" y="235"/>
                    <a:pt x="11" y="206"/>
                  </a:cubicBezTo>
                  <a:cubicBezTo>
                    <a:pt x="16" y="190"/>
                    <a:pt x="26" y="176"/>
                    <a:pt x="40" y="164"/>
                  </a:cubicBezTo>
                  <a:cubicBezTo>
                    <a:pt x="81" y="132"/>
                    <a:pt x="139" y="139"/>
                    <a:pt x="171" y="179"/>
                  </a:cubicBezTo>
                  <a:cubicBezTo>
                    <a:pt x="237" y="261"/>
                    <a:pt x="237" y="261"/>
                    <a:pt x="237" y="261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50" y="0"/>
                    <a:pt x="609" y="6"/>
                    <a:pt x="642" y="45"/>
                  </a:cubicBezTo>
                  <a:cubicBezTo>
                    <a:pt x="649" y="54"/>
                    <a:pt x="655" y="63"/>
                    <a:pt x="658" y="74"/>
                  </a:cubicBezTo>
                  <a:cubicBezTo>
                    <a:pt x="671" y="109"/>
                    <a:pt x="661" y="151"/>
                    <a:pt x="63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E7B04DC9-BBA3-4A41-8A61-9099854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8415" y="7548863"/>
              <a:ext cx="1721160" cy="1130566"/>
            </a:xfrm>
            <a:custGeom>
              <a:avLst/>
              <a:gdLst>
                <a:gd name="T0" fmla="*/ 647 w 647"/>
                <a:gd name="T1" fmla="*/ 74 h 425"/>
                <a:gd name="T2" fmla="*/ 619 w 647"/>
                <a:gd name="T3" fmla="*/ 114 h 425"/>
                <a:gd name="T4" fmla="*/ 272 w 647"/>
                <a:gd name="T5" fmla="*/ 403 h 425"/>
                <a:gd name="T6" fmla="*/ 212 w 647"/>
                <a:gd name="T7" fmla="*/ 425 h 425"/>
                <a:gd name="T8" fmla="*/ 203 w 647"/>
                <a:gd name="T9" fmla="*/ 424 h 425"/>
                <a:gd name="T10" fmla="*/ 139 w 647"/>
                <a:gd name="T11" fmla="*/ 390 h 425"/>
                <a:gd name="T12" fmla="*/ 15 w 647"/>
                <a:gd name="T13" fmla="*/ 233 h 425"/>
                <a:gd name="T14" fmla="*/ 0 w 647"/>
                <a:gd name="T15" fmla="*/ 206 h 425"/>
                <a:gd name="T16" fmla="*/ 29 w 647"/>
                <a:gd name="T17" fmla="*/ 164 h 425"/>
                <a:gd name="T18" fmla="*/ 160 w 647"/>
                <a:gd name="T19" fmla="*/ 179 h 425"/>
                <a:gd name="T20" fmla="*/ 226 w 647"/>
                <a:gd name="T21" fmla="*/ 261 h 425"/>
                <a:gd name="T22" fmla="*/ 500 w 647"/>
                <a:gd name="T23" fmla="*/ 33 h 425"/>
                <a:gd name="T24" fmla="*/ 631 w 647"/>
                <a:gd name="T25" fmla="*/ 45 h 425"/>
                <a:gd name="T26" fmla="*/ 647 w 647"/>
                <a:gd name="T27" fmla="*/ 7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7" h="425">
                  <a:moveTo>
                    <a:pt x="647" y="74"/>
                  </a:moveTo>
                  <a:cubicBezTo>
                    <a:pt x="642" y="89"/>
                    <a:pt x="632" y="103"/>
                    <a:pt x="619" y="114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55" y="417"/>
                    <a:pt x="234" y="425"/>
                    <a:pt x="212" y="425"/>
                  </a:cubicBezTo>
                  <a:cubicBezTo>
                    <a:pt x="209" y="425"/>
                    <a:pt x="206" y="425"/>
                    <a:pt x="203" y="424"/>
                  </a:cubicBezTo>
                  <a:cubicBezTo>
                    <a:pt x="178" y="422"/>
                    <a:pt x="155" y="409"/>
                    <a:pt x="139" y="390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8" y="225"/>
                    <a:pt x="3" y="216"/>
                    <a:pt x="0" y="206"/>
                  </a:cubicBezTo>
                  <a:cubicBezTo>
                    <a:pt x="5" y="190"/>
                    <a:pt x="15" y="176"/>
                    <a:pt x="29" y="164"/>
                  </a:cubicBezTo>
                  <a:cubicBezTo>
                    <a:pt x="70" y="132"/>
                    <a:pt x="128" y="139"/>
                    <a:pt x="160" y="1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500" y="33"/>
                    <a:pt x="500" y="33"/>
                    <a:pt x="500" y="33"/>
                  </a:cubicBezTo>
                  <a:cubicBezTo>
                    <a:pt x="539" y="0"/>
                    <a:pt x="598" y="6"/>
                    <a:pt x="631" y="45"/>
                  </a:cubicBezTo>
                  <a:cubicBezTo>
                    <a:pt x="638" y="54"/>
                    <a:pt x="644" y="63"/>
                    <a:pt x="647" y="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EBB29309-8D80-46F1-A5B2-92B31097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7731" y="7681043"/>
              <a:ext cx="362794" cy="320608"/>
            </a:xfrm>
            <a:custGeom>
              <a:avLst/>
              <a:gdLst>
                <a:gd name="T0" fmla="*/ 130 w 136"/>
                <a:gd name="T1" fmla="*/ 25 h 120"/>
                <a:gd name="T2" fmla="*/ 24 w 136"/>
                <a:gd name="T3" fmla="*/ 115 h 120"/>
                <a:gd name="T4" fmla="*/ 5 w 136"/>
                <a:gd name="T5" fmla="*/ 113 h 120"/>
                <a:gd name="T6" fmla="*/ 5 w 136"/>
                <a:gd name="T7" fmla="*/ 113 h 120"/>
                <a:gd name="T8" fmla="*/ 7 w 136"/>
                <a:gd name="T9" fmla="*/ 95 h 120"/>
                <a:gd name="T10" fmla="*/ 113 w 136"/>
                <a:gd name="T11" fmla="*/ 4 h 120"/>
                <a:gd name="T12" fmla="*/ 132 w 136"/>
                <a:gd name="T13" fmla="*/ 6 h 120"/>
                <a:gd name="T14" fmla="*/ 132 w 136"/>
                <a:gd name="T15" fmla="*/ 6 h 120"/>
                <a:gd name="T16" fmla="*/ 130 w 136"/>
                <a:gd name="T17" fmla="*/ 2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130" y="25"/>
                  </a:moveTo>
                  <a:cubicBezTo>
                    <a:pt x="24" y="115"/>
                    <a:pt x="24" y="115"/>
                    <a:pt x="24" y="115"/>
                  </a:cubicBezTo>
                  <a:cubicBezTo>
                    <a:pt x="18" y="120"/>
                    <a:pt x="10" y="119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0" y="108"/>
                    <a:pt x="1" y="99"/>
                    <a:pt x="7" y="9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9" y="0"/>
                    <a:pt x="127" y="0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6" y="12"/>
                    <a:pt x="136" y="20"/>
                    <a:pt x="130" y="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4F97F349-1CB0-4D9B-8085-E8F0BD35C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7426" y="8007276"/>
              <a:ext cx="140618" cy="132181"/>
            </a:xfrm>
            <a:custGeom>
              <a:avLst/>
              <a:gdLst>
                <a:gd name="T0" fmla="*/ 47 w 53"/>
                <a:gd name="T1" fmla="*/ 25 h 50"/>
                <a:gd name="T2" fmla="*/ 23 w 53"/>
                <a:gd name="T3" fmla="*/ 45 h 50"/>
                <a:gd name="T4" fmla="*/ 4 w 53"/>
                <a:gd name="T5" fmla="*/ 44 h 50"/>
                <a:gd name="T6" fmla="*/ 4 w 53"/>
                <a:gd name="T7" fmla="*/ 44 h 50"/>
                <a:gd name="T8" fmla="*/ 6 w 53"/>
                <a:gd name="T9" fmla="*/ 25 h 50"/>
                <a:gd name="T10" fmla="*/ 29 w 53"/>
                <a:gd name="T11" fmla="*/ 5 h 50"/>
                <a:gd name="T12" fmla="*/ 48 w 53"/>
                <a:gd name="T13" fmla="*/ 7 h 50"/>
                <a:gd name="T14" fmla="*/ 48 w 53"/>
                <a:gd name="T15" fmla="*/ 7 h 50"/>
                <a:gd name="T16" fmla="*/ 47 w 53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0">
                  <a:moveTo>
                    <a:pt x="47" y="2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18" y="50"/>
                    <a:pt x="9" y="49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38"/>
                    <a:pt x="0" y="30"/>
                    <a:pt x="6" y="2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0"/>
                    <a:pt x="43" y="1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3" y="12"/>
                    <a:pt x="52" y="20"/>
                    <a:pt x="47" y="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3D004F9-892F-4ED6-8C40-9A680A154DF2}"/>
              </a:ext>
            </a:extLst>
          </p:cNvPr>
          <p:cNvGrpSpPr/>
          <p:nvPr/>
        </p:nvGrpSpPr>
        <p:grpSpPr>
          <a:xfrm flipH="1">
            <a:off x="13387863" y="5965508"/>
            <a:ext cx="1813969" cy="2905161"/>
            <a:chOff x="13387863" y="5965508"/>
            <a:chExt cx="1813969" cy="2905161"/>
          </a:xfrm>
        </p:grpSpPr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0A603289-D395-41B4-ABFA-90C432B2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2462" y="8625994"/>
              <a:ext cx="47811" cy="56247"/>
            </a:xfrm>
            <a:custGeom>
              <a:avLst/>
              <a:gdLst>
                <a:gd name="T0" fmla="*/ 0 w 17"/>
                <a:gd name="T1" fmla="*/ 5 h 20"/>
                <a:gd name="T2" fmla="*/ 2 w 17"/>
                <a:gd name="T3" fmla="*/ 20 h 20"/>
                <a:gd name="T4" fmla="*/ 17 w 17"/>
                <a:gd name="T5" fmla="*/ 18 h 20"/>
                <a:gd name="T6" fmla="*/ 15 w 17"/>
                <a:gd name="T7" fmla="*/ 0 h 20"/>
                <a:gd name="T8" fmla="*/ 0 w 17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5"/>
                  </a:moveTo>
                  <a:lnTo>
                    <a:pt x="2" y="20"/>
                  </a:lnTo>
                  <a:lnTo>
                    <a:pt x="17" y="18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28568B07-1E51-4AA2-B526-D0D2B45C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5916" y="8654117"/>
              <a:ext cx="435916" cy="216552"/>
            </a:xfrm>
            <a:custGeom>
              <a:avLst/>
              <a:gdLst>
                <a:gd name="T0" fmla="*/ 111 w 164"/>
                <a:gd name="T1" fmla="*/ 0 h 82"/>
                <a:gd name="T2" fmla="*/ 36 w 164"/>
                <a:gd name="T3" fmla="*/ 63 h 82"/>
                <a:gd name="T4" fmla="*/ 95 w 164"/>
                <a:gd name="T5" fmla="*/ 75 h 82"/>
                <a:gd name="T6" fmla="*/ 138 w 164"/>
                <a:gd name="T7" fmla="*/ 58 h 82"/>
                <a:gd name="T8" fmla="*/ 142 w 164"/>
                <a:gd name="T9" fmla="*/ 3 h 82"/>
                <a:gd name="T10" fmla="*/ 111 w 164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82">
                  <a:moveTo>
                    <a:pt x="111" y="0"/>
                  </a:moveTo>
                  <a:cubicBezTo>
                    <a:pt x="111" y="0"/>
                    <a:pt x="72" y="44"/>
                    <a:pt x="36" y="63"/>
                  </a:cubicBezTo>
                  <a:cubicBezTo>
                    <a:pt x="0" y="82"/>
                    <a:pt x="78" y="81"/>
                    <a:pt x="95" y="75"/>
                  </a:cubicBezTo>
                  <a:cubicBezTo>
                    <a:pt x="112" y="70"/>
                    <a:pt x="112" y="61"/>
                    <a:pt x="138" y="58"/>
                  </a:cubicBezTo>
                  <a:cubicBezTo>
                    <a:pt x="164" y="56"/>
                    <a:pt x="152" y="16"/>
                    <a:pt x="142" y="3"/>
                  </a:cubicBezTo>
                  <a:cubicBezTo>
                    <a:pt x="142" y="3"/>
                    <a:pt x="122" y="21"/>
                    <a:pt x="111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5951BEA1-4AE7-4358-82D3-BDF953FF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4044" y="7110136"/>
              <a:ext cx="455601" cy="1543982"/>
            </a:xfrm>
            <a:custGeom>
              <a:avLst/>
              <a:gdLst>
                <a:gd name="T0" fmla="*/ 171 w 171"/>
                <a:gd name="T1" fmla="*/ 580 h 580"/>
                <a:gd name="T2" fmla="*/ 125 w 171"/>
                <a:gd name="T3" fmla="*/ 580 h 580"/>
                <a:gd name="T4" fmla="*/ 113 w 171"/>
                <a:gd name="T5" fmla="*/ 489 h 580"/>
                <a:gd name="T6" fmla="*/ 81 w 171"/>
                <a:gd name="T7" fmla="*/ 380 h 580"/>
                <a:gd name="T8" fmla="*/ 53 w 171"/>
                <a:gd name="T9" fmla="*/ 311 h 580"/>
                <a:gd name="T10" fmla="*/ 34 w 171"/>
                <a:gd name="T11" fmla="*/ 235 h 580"/>
                <a:gd name="T12" fmla="*/ 16 w 171"/>
                <a:gd name="T13" fmla="*/ 108 h 580"/>
                <a:gd name="T14" fmla="*/ 6 w 171"/>
                <a:gd name="T15" fmla="*/ 59 h 580"/>
                <a:gd name="T16" fmla="*/ 0 w 171"/>
                <a:gd name="T17" fmla="*/ 27 h 580"/>
                <a:gd name="T18" fmla="*/ 115 w 171"/>
                <a:gd name="T19" fmla="*/ 10 h 580"/>
                <a:gd name="T20" fmla="*/ 122 w 171"/>
                <a:gd name="T21" fmla="*/ 55 h 580"/>
                <a:gd name="T22" fmla="*/ 121 w 171"/>
                <a:gd name="T23" fmla="*/ 111 h 580"/>
                <a:gd name="T24" fmla="*/ 121 w 171"/>
                <a:gd name="T25" fmla="*/ 111 h 580"/>
                <a:gd name="T26" fmla="*/ 121 w 171"/>
                <a:gd name="T27" fmla="*/ 138 h 580"/>
                <a:gd name="T28" fmla="*/ 120 w 171"/>
                <a:gd name="T29" fmla="*/ 320 h 580"/>
                <a:gd name="T30" fmla="*/ 161 w 171"/>
                <a:gd name="T31" fmla="*/ 408 h 580"/>
                <a:gd name="T32" fmla="*/ 163 w 171"/>
                <a:gd name="T33" fmla="*/ 471 h 580"/>
                <a:gd name="T34" fmla="*/ 171 w 171"/>
                <a:gd name="T35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580">
                  <a:moveTo>
                    <a:pt x="171" y="580"/>
                  </a:moveTo>
                  <a:cubicBezTo>
                    <a:pt x="125" y="580"/>
                    <a:pt x="125" y="580"/>
                    <a:pt x="125" y="580"/>
                  </a:cubicBezTo>
                  <a:cubicBezTo>
                    <a:pt x="125" y="580"/>
                    <a:pt x="118" y="516"/>
                    <a:pt x="113" y="489"/>
                  </a:cubicBezTo>
                  <a:cubicBezTo>
                    <a:pt x="109" y="463"/>
                    <a:pt x="87" y="397"/>
                    <a:pt x="81" y="380"/>
                  </a:cubicBezTo>
                  <a:cubicBezTo>
                    <a:pt x="75" y="362"/>
                    <a:pt x="62" y="334"/>
                    <a:pt x="53" y="311"/>
                  </a:cubicBezTo>
                  <a:cubicBezTo>
                    <a:pt x="44" y="289"/>
                    <a:pt x="36" y="250"/>
                    <a:pt x="34" y="235"/>
                  </a:cubicBezTo>
                  <a:cubicBezTo>
                    <a:pt x="33" y="219"/>
                    <a:pt x="20" y="133"/>
                    <a:pt x="16" y="108"/>
                  </a:cubicBezTo>
                  <a:cubicBezTo>
                    <a:pt x="13" y="96"/>
                    <a:pt x="10" y="76"/>
                    <a:pt x="6" y="59"/>
                  </a:cubicBezTo>
                  <a:cubicBezTo>
                    <a:pt x="3" y="41"/>
                    <a:pt x="0" y="27"/>
                    <a:pt x="0" y="27"/>
                  </a:cubicBezTo>
                  <a:cubicBezTo>
                    <a:pt x="0" y="27"/>
                    <a:pt x="105" y="0"/>
                    <a:pt x="115" y="10"/>
                  </a:cubicBezTo>
                  <a:cubicBezTo>
                    <a:pt x="120" y="15"/>
                    <a:pt x="121" y="33"/>
                    <a:pt x="122" y="55"/>
                  </a:cubicBezTo>
                  <a:cubicBezTo>
                    <a:pt x="122" y="74"/>
                    <a:pt x="122" y="95"/>
                    <a:pt x="121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23"/>
                    <a:pt x="121" y="133"/>
                    <a:pt x="121" y="138"/>
                  </a:cubicBezTo>
                  <a:cubicBezTo>
                    <a:pt x="123" y="158"/>
                    <a:pt x="118" y="294"/>
                    <a:pt x="120" y="320"/>
                  </a:cubicBezTo>
                  <a:cubicBezTo>
                    <a:pt x="123" y="346"/>
                    <a:pt x="156" y="390"/>
                    <a:pt x="161" y="408"/>
                  </a:cubicBezTo>
                  <a:cubicBezTo>
                    <a:pt x="167" y="426"/>
                    <a:pt x="163" y="451"/>
                    <a:pt x="163" y="471"/>
                  </a:cubicBezTo>
                  <a:cubicBezTo>
                    <a:pt x="163" y="492"/>
                    <a:pt x="171" y="580"/>
                    <a:pt x="171" y="580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0E357186-E9FD-4ED4-8401-6BB6B3DE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4044" y="7110136"/>
              <a:ext cx="323421" cy="219364"/>
            </a:xfrm>
            <a:custGeom>
              <a:avLst/>
              <a:gdLst>
                <a:gd name="T0" fmla="*/ 122 w 122"/>
                <a:gd name="T1" fmla="*/ 55 h 83"/>
                <a:gd name="T2" fmla="*/ 6 w 122"/>
                <a:gd name="T3" fmla="*/ 59 h 83"/>
                <a:gd name="T4" fmla="*/ 0 w 122"/>
                <a:gd name="T5" fmla="*/ 27 h 83"/>
                <a:gd name="T6" fmla="*/ 115 w 122"/>
                <a:gd name="T7" fmla="*/ 10 h 83"/>
                <a:gd name="T8" fmla="*/ 122 w 122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3">
                  <a:moveTo>
                    <a:pt x="122" y="55"/>
                  </a:moveTo>
                  <a:cubicBezTo>
                    <a:pt x="53" y="83"/>
                    <a:pt x="6" y="59"/>
                    <a:pt x="6" y="59"/>
                  </a:cubicBezTo>
                  <a:cubicBezTo>
                    <a:pt x="3" y="41"/>
                    <a:pt x="0" y="27"/>
                    <a:pt x="0" y="27"/>
                  </a:cubicBezTo>
                  <a:cubicBezTo>
                    <a:pt x="0" y="27"/>
                    <a:pt x="105" y="0"/>
                    <a:pt x="115" y="10"/>
                  </a:cubicBezTo>
                  <a:cubicBezTo>
                    <a:pt x="120" y="15"/>
                    <a:pt x="121" y="33"/>
                    <a:pt x="122" y="55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9F51775C-0A9E-425D-83DD-95178E35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917" y="6257993"/>
              <a:ext cx="154680" cy="165930"/>
            </a:xfrm>
            <a:custGeom>
              <a:avLst/>
              <a:gdLst>
                <a:gd name="T0" fmla="*/ 58 w 58"/>
                <a:gd name="T1" fmla="*/ 62 h 62"/>
                <a:gd name="T2" fmla="*/ 16 w 58"/>
                <a:gd name="T3" fmla="*/ 59 h 62"/>
                <a:gd name="T4" fmla="*/ 4 w 58"/>
                <a:gd name="T5" fmla="*/ 58 h 62"/>
                <a:gd name="T6" fmla="*/ 3 w 58"/>
                <a:gd name="T7" fmla="*/ 37 h 62"/>
                <a:gd name="T8" fmla="*/ 0 w 58"/>
                <a:gd name="T9" fmla="*/ 0 h 62"/>
                <a:gd name="T10" fmla="*/ 56 w 58"/>
                <a:gd name="T11" fmla="*/ 11 h 62"/>
                <a:gd name="T12" fmla="*/ 56 w 58"/>
                <a:gd name="T13" fmla="*/ 18 h 62"/>
                <a:gd name="T14" fmla="*/ 57 w 58"/>
                <a:gd name="T15" fmla="*/ 43 h 62"/>
                <a:gd name="T16" fmla="*/ 58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58" y="6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36" y="5"/>
                    <a:pt x="56" y="1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58" y="62"/>
                  </a:lnTo>
                  <a:close/>
                </a:path>
              </a:pathLst>
            </a:custGeom>
            <a:solidFill>
              <a:srgbClr val="F9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724354AF-23A8-45F6-9056-04E06FF2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917" y="6257993"/>
              <a:ext cx="149056" cy="109683"/>
            </a:xfrm>
            <a:custGeom>
              <a:avLst/>
              <a:gdLst>
                <a:gd name="T0" fmla="*/ 56 w 56"/>
                <a:gd name="T1" fmla="*/ 18 h 41"/>
                <a:gd name="T2" fmla="*/ 56 w 56"/>
                <a:gd name="T3" fmla="*/ 19 h 41"/>
                <a:gd name="T4" fmla="*/ 39 w 56"/>
                <a:gd name="T5" fmla="*/ 41 h 41"/>
                <a:gd name="T6" fmla="*/ 3 w 56"/>
                <a:gd name="T7" fmla="*/ 37 h 41"/>
                <a:gd name="T8" fmla="*/ 0 w 56"/>
                <a:gd name="T9" fmla="*/ 0 h 41"/>
                <a:gd name="T10" fmla="*/ 56 w 56"/>
                <a:gd name="T11" fmla="*/ 11 h 41"/>
                <a:gd name="T12" fmla="*/ 56 w 56"/>
                <a:gd name="T13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1">
                  <a:moveTo>
                    <a:pt x="56" y="18"/>
                  </a:moveTo>
                  <a:cubicBezTo>
                    <a:pt x="56" y="18"/>
                    <a:pt x="56" y="18"/>
                    <a:pt x="56" y="19"/>
                  </a:cubicBezTo>
                  <a:cubicBezTo>
                    <a:pt x="50" y="28"/>
                    <a:pt x="45" y="35"/>
                    <a:pt x="39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36" y="5"/>
                    <a:pt x="56" y="11"/>
                  </a:cubicBezTo>
                  <a:lnTo>
                    <a:pt x="56" y="18"/>
                  </a:lnTo>
                  <a:close/>
                </a:path>
              </a:pathLst>
            </a:custGeom>
            <a:solidFill>
              <a:srgbClr val="F4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20A41D03-A27E-4005-8A26-C7D2B533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6571" y="6795153"/>
              <a:ext cx="216552" cy="151867"/>
            </a:xfrm>
            <a:custGeom>
              <a:avLst/>
              <a:gdLst>
                <a:gd name="T0" fmla="*/ 73 w 82"/>
                <a:gd name="T1" fmla="*/ 31 h 57"/>
                <a:gd name="T2" fmla="*/ 69 w 82"/>
                <a:gd name="T3" fmla="*/ 31 h 57"/>
                <a:gd name="T4" fmla="*/ 55 w 82"/>
                <a:gd name="T5" fmla="*/ 12 h 57"/>
                <a:gd name="T6" fmla="*/ 11 w 82"/>
                <a:gd name="T7" fmla="*/ 0 h 57"/>
                <a:gd name="T8" fmla="*/ 0 w 82"/>
                <a:gd name="T9" fmla="*/ 21 h 57"/>
                <a:gd name="T10" fmla="*/ 24 w 82"/>
                <a:gd name="T11" fmla="*/ 44 h 57"/>
                <a:gd name="T12" fmla="*/ 41 w 82"/>
                <a:gd name="T13" fmla="*/ 49 h 57"/>
                <a:gd name="T14" fmla="*/ 56 w 82"/>
                <a:gd name="T15" fmla="*/ 55 h 57"/>
                <a:gd name="T16" fmla="*/ 53 w 82"/>
                <a:gd name="T17" fmla="*/ 49 h 57"/>
                <a:gd name="T18" fmla="*/ 54 w 82"/>
                <a:gd name="T19" fmla="*/ 48 h 57"/>
                <a:gd name="T20" fmla="*/ 65 w 82"/>
                <a:gd name="T21" fmla="*/ 51 h 57"/>
                <a:gd name="T22" fmla="*/ 62 w 82"/>
                <a:gd name="T23" fmla="*/ 45 h 57"/>
                <a:gd name="T24" fmla="*/ 63 w 82"/>
                <a:gd name="T25" fmla="*/ 44 h 57"/>
                <a:gd name="T26" fmla="*/ 76 w 82"/>
                <a:gd name="T27" fmla="*/ 47 h 57"/>
                <a:gd name="T28" fmla="*/ 70 w 82"/>
                <a:gd name="T29" fmla="*/ 39 h 57"/>
                <a:gd name="T30" fmla="*/ 67 w 82"/>
                <a:gd name="T31" fmla="*/ 39 h 57"/>
                <a:gd name="T32" fmla="*/ 68 w 82"/>
                <a:gd name="T33" fmla="*/ 36 h 57"/>
                <a:gd name="T34" fmla="*/ 78 w 82"/>
                <a:gd name="T35" fmla="*/ 40 h 57"/>
                <a:gd name="T36" fmla="*/ 73 w 82"/>
                <a:gd name="T3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57">
                  <a:moveTo>
                    <a:pt x="73" y="31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4" y="18"/>
                    <a:pt x="55" y="12"/>
                  </a:cubicBezTo>
                  <a:cubicBezTo>
                    <a:pt x="47" y="8"/>
                    <a:pt x="11" y="0"/>
                    <a:pt x="1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8" y="41"/>
                    <a:pt x="24" y="44"/>
                  </a:cubicBezTo>
                  <a:cubicBezTo>
                    <a:pt x="30" y="47"/>
                    <a:pt x="36" y="49"/>
                    <a:pt x="41" y="49"/>
                  </a:cubicBezTo>
                  <a:cubicBezTo>
                    <a:pt x="45" y="53"/>
                    <a:pt x="53" y="57"/>
                    <a:pt x="56" y="55"/>
                  </a:cubicBezTo>
                  <a:cubicBezTo>
                    <a:pt x="58" y="53"/>
                    <a:pt x="55" y="51"/>
                    <a:pt x="53" y="49"/>
                  </a:cubicBezTo>
                  <a:cubicBezTo>
                    <a:pt x="54" y="49"/>
                    <a:pt x="54" y="49"/>
                    <a:pt x="54" y="48"/>
                  </a:cubicBezTo>
                  <a:cubicBezTo>
                    <a:pt x="58" y="51"/>
                    <a:pt x="63" y="53"/>
                    <a:pt x="65" y="51"/>
                  </a:cubicBezTo>
                  <a:cubicBezTo>
                    <a:pt x="67" y="49"/>
                    <a:pt x="64" y="47"/>
                    <a:pt x="62" y="45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8" y="46"/>
                    <a:pt x="73" y="49"/>
                    <a:pt x="76" y="47"/>
                  </a:cubicBezTo>
                  <a:cubicBezTo>
                    <a:pt x="80" y="45"/>
                    <a:pt x="70" y="39"/>
                    <a:pt x="70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8" y="37"/>
                    <a:pt x="68" y="36"/>
                  </a:cubicBezTo>
                  <a:cubicBezTo>
                    <a:pt x="72" y="39"/>
                    <a:pt x="76" y="41"/>
                    <a:pt x="78" y="40"/>
                  </a:cubicBezTo>
                  <a:cubicBezTo>
                    <a:pt x="82" y="38"/>
                    <a:pt x="73" y="31"/>
                    <a:pt x="73" y="3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A9D9F24D-B794-4012-BD62-616D5581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7821" y="6820463"/>
              <a:ext cx="199678" cy="137806"/>
            </a:xfrm>
            <a:custGeom>
              <a:avLst/>
              <a:gdLst>
                <a:gd name="T0" fmla="*/ 71 w 75"/>
                <a:gd name="T1" fmla="*/ 0 h 52"/>
                <a:gd name="T2" fmla="*/ 33 w 75"/>
                <a:gd name="T3" fmla="*/ 6 h 52"/>
                <a:gd name="T4" fmla="*/ 2 w 75"/>
                <a:gd name="T5" fmla="*/ 32 h 52"/>
                <a:gd name="T6" fmla="*/ 5 w 75"/>
                <a:gd name="T7" fmla="*/ 37 h 52"/>
                <a:gd name="T8" fmla="*/ 12 w 75"/>
                <a:gd name="T9" fmla="*/ 33 h 52"/>
                <a:gd name="T10" fmla="*/ 13 w 75"/>
                <a:gd name="T11" fmla="*/ 42 h 52"/>
                <a:gd name="T12" fmla="*/ 23 w 75"/>
                <a:gd name="T13" fmla="*/ 37 h 52"/>
                <a:gd name="T14" fmla="*/ 20 w 75"/>
                <a:gd name="T15" fmla="*/ 46 h 52"/>
                <a:gd name="T16" fmla="*/ 31 w 75"/>
                <a:gd name="T17" fmla="*/ 44 h 52"/>
                <a:gd name="T18" fmla="*/ 31 w 75"/>
                <a:gd name="T19" fmla="*/ 51 h 52"/>
                <a:gd name="T20" fmla="*/ 57 w 75"/>
                <a:gd name="T21" fmla="*/ 36 h 52"/>
                <a:gd name="T22" fmla="*/ 75 w 75"/>
                <a:gd name="T23" fmla="*/ 20 h 52"/>
                <a:gd name="T24" fmla="*/ 71 w 75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52">
                  <a:moveTo>
                    <a:pt x="71" y="0"/>
                  </a:moveTo>
                  <a:cubicBezTo>
                    <a:pt x="71" y="0"/>
                    <a:pt x="50" y="2"/>
                    <a:pt x="33" y="6"/>
                  </a:cubicBezTo>
                  <a:cubicBezTo>
                    <a:pt x="17" y="11"/>
                    <a:pt x="3" y="30"/>
                    <a:pt x="2" y="32"/>
                  </a:cubicBezTo>
                  <a:cubicBezTo>
                    <a:pt x="1" y="35"/>
                    <a:pt x="0" y="39"/>
                    <a:pt x="5" y="37"/>
                  </a:cubicBezTo>
                  <a:cubicBezTo>
                    <a:pt x="10" y="35"/>
                    <a:pt x="12" y="33"/>
                    <a:pt x="12" y="33"/>
                  </a:cubicBezTo>
                  <a:cubicBezTo>
                    <a:pt x="12" y="33"/>
                    <a:pt x="5" y="42"/>
                    <a:pt x="13" y="42"/>
                  </a:cubicBezTo>
                  <a:cubicBezTo>
                    <a:pt x="20" y="42"/>
                    <a:pt x="22" y="37"/>
                    <a:pt x="23" y="37"/>
                  </a:cubicBezTo>
                  <a:cubicBezTo>
                    <a:pt x="24" y="37"/>
                    <a:pt x="15" y="43"/>
                    <a:pt x="20" y="46"/>
                  </a:cubicBezTo>
                  <a:cubicBezTo>
                    <a:pt x="25" y="49"/>
                    <a:pt x="31" y="44"/>
                    <a:pt x="31" y="44"/>
                  </a:cubicBezTo>
                  <a:cubicBezTo>
                    <a:pt x="32" y="44"/>
                    <a:pt x="24" y="49"/>
                    <a:pt x="31" y="51"/>
                  </a:cubicBezTo>
                  <a:cubicBezTo>
                    <a:pt x="37" y="52"/>
                    <a:pt x="47" y="42"/>
                    <a:pt x="57" y="36"/>
                  </a:cubicBezTo>
                  <a:cubicBezTo>
                    <a:pt x="67" y="31"/>
                    <a:pt x="75" y="20"/>
                    <a:pt x="75" y="2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F37662DE-CE9F-41DD-B9F4-60379CC6A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6257" y="6812027"/>
              <a:ext cx="101245" cy="67496"/>
            </a:xfrm>
            <a:custGeom>
              <a:avLst/>
              <a:gdLst>
                <a:gd name="T0" fmla="*/ 8 w 38"/>
                <a:gd name="T1" fmla="*/ 0 h 25"/>
                <a:gd name="T2" fmla="*/ 24 w 38"/>
                <a:gd name="T3" fmla="*/ 8 h 25"/>
                <a:gd name="T4" fmla="*/ 34 w 38"/>
                <a:gd name="T5" fmla="*/ 22 h 25"/>
                <a:gd name="T6" fmla="*/ 19 w 38"/>
                <a:gd name="T7" fmla="*/ 18 h 25"/>
                <a:gd name="T8" fmla="*/ 10 w 38"/>
                <a:gd name="T9" fmla="*/ 22 h 25"/>
                <a:gd name="T10" fmla="*/ 0 w 38"/>
                <a:gd name="T11" fmla="*/ 13 h 25"/>
                <a:gd name="T12" fmla="*/ 8 w 3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5">
                  <a:moveTo>
                    <a:pt x="8" y="0"/>
                  </a:moveTo>
                  <a:cubicBezTo>
                    <a:pt x="8" y="0"/>
                    <a:pt x="17" y="3"/>
                    <a:pt x="24" y="8"/>
                  </a:cubicBezTo>
                  <a:cubicBezTo>
                    <a:pt x="32" y="13"/>
                    <a:pt x="38" y="19"/>
                    <a:pt x="34" y="22"/>
                  </a:cubicBezTo>
                  <a:cubicBezTo>
                    <a:pt x="30" y="24"/>
                    <a:pt x="23" y="17"/>
                    <a:pt x="19" y="18"/>
                  </a:cubicBezTo>
                  <a:cubicBezTo>
                    <a:pt x="16" y="19"/>
                    <a:pt x="16" y="25"/>
                    <a:pt x="10" y="22"/>
                  </a:cubicBezTo>
                  <a:cubicBezTo>
                    <a:pt x="4" y="19"/>
                    <a:pt x="0" y="13"/>
                    <a:pt x="0" y="1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81F567DD-1F29-4420-A982-411EDFC4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068" y="6707969"/>
              <a:ext cx="70310" cy="75934"/>
            </a:xfrm>
            <a:custGeom>
              <a:avLst/>
              <a:gdLst>
                <a:gd name="T0" fmla="*/ 3 w 25"/>
                <a:gd name="T1" fmla="*/ 4 h 27"/>
                <a:gd name="T2" fmla="*/ 25 w 25"/>
                <a:gd name="T3" fmla="*/ 0 h 27"/>
                <a:gd name="T4" fmla="*/ 23 w 25"/>
                <a:gd name="T5" fmla="*/ 20 h 27"/>
                <a:gd name="T6" fmla="*/ 0 w 25"/>
                <a:gd name="T7" fmla="*/ 27 h 27"/>
                <a:gd name="T8" fmla="*/ 3 w 25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3" y="4"/>
                  </a:moveTo>
                  <a:lnTo>
                    <a:pt x="25" y="0"/>
                  </a:lnTo>
                  <a:lnTo>
                    <a:pt x="23" y="20"/>
                  </a:lnTo>
                  <a:lnTo>
                    <a:pt x="0" y="2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5DD3F9A5-2AAF-4A93-8807-254C3D38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068" y="6707969"/>
              <a:ext cx="70310" cy="75934"/>
            </a:xfrm>
            <a:custGeom>
              <a:avLst/>
              <a:gdLst>
                <a:gd name="T0" fmla="*/ 3 w 25"/>
                <a:gd name="T1" fmla="*/ 4 h 27"/>
                <a:gd name="T2" fmla="*/ 25 w 25"/>
                <a:gd name="T3" fmla="*/ 0 h 27"/>
                <a:gd name="T4" fmla="*/ 23 w 25"/>
                <a:gd name="T5" fmla="*/ 20 h 27"/>
                <a:gd name="T6" fmla="*/ 0 w 2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3" y="4"/>
                  </a:moveTo>
                  <a:lnTo>
                    <a:pt x="25" y="0"/>
                  </a:lnTo>
                  <a:lnTo>
                    <a:pt x="23" y="20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7612D842-440B-449E-8773-AD0FC1530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2201" y="6702344"/>
              <a:ext cx="179991" cy="98433"/>
            </a:xfrm>
            <a:custGeom>
              <a:avLst/>
              <a:gdLst>
                <a:gd name="T0" fmla="*/ 64 w 67"/>
                <a:gd name="T1" fmla="*/ 5 h 37"/>
                <a:gd name="T2" fmla="*/ 43 w 67"/>
                <a:gd name="T3" fmla="*/ 0 h 37"/>
                <a:gd name="T4" fmla="*/ 22 w 67"/>
                <a:gd name="T5" fmla="*/ 5 h 37"/>
                <a:gd name="T6" fmla="*/ 13 w 67"/>
                <a:gd name="T7" fmla="*/ 12 h 37"/>
                <a:gd name="T8" fmla="*/ 1 w 67"/>
                <a:gd name="T9" fmla="*/ 14 h 37"/>
                <a:gd name="T10" fmla="*/ 17 w 67"/>
                <a:gd name="T11" fmla="*/ 33 h 37"/>
                <a:gd name="T12" fmla="*/ 58 w 67"/>
                <a:gd name="T13" fmla="*/ 32 h 37"/>
                <a:gd name="T14" fmla="*/ 67 w 67"/>
                <a:gd name="T15" fmla="*/ 18 h 37"/>
                <a:gd name="T16" fmla="*/ 64 w 6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7">
                  <a:moveTo>
                    <a:pt x="64" y="5"/>
                  </a:moveTo>
                  <a:cubicBezTo>
                    <a:pt x="64" y="5"/>
                    <a:pt x="52" y="0"/>
                    <a:pt x="43" y="0"/>
                  </a:cubicBezTo>
                  <a:cubicBezTo>
                    <a:pt x="34" y="0"/>
                    <a:pt x="28" y="2"/>
                    <a:pt x="22" y="5"/>
                  </a:cubicBezTo>
                  <a:cubicBezTo>
                    <a:pt x="17" y="9"/>
                    <a:pt x="19" y="11"/>
                    <a:pt x="13" y="12"/>
                  </a:cubicBezTo>
                  <a:cubicBezTo>
                    <a:pt x="8" y="12"/>
                    <a:pt x="2" y="13"/>
                    <a:pt x="1" y="14"/>
                  </a:cubicBezTo>
                  <a:cubicBezTo>
                    <a:pt x="0" y="16"/>
                    <a:pt x="5" y="31"/>
                    <a:pt x="17" y="33"/>
                  </a:cubicBezTo>
                  <a:cubicBezTo>
                    <a:pt x="29" y="36"/>
                    <a:pt x="54" y="37"/>
                    <a:pt x="58" y="32"/>
                  </a:cubicBezTo>
                  <a:cubicBezTo>
                    <a:pt x="63" y="27"/>
                    <a:pt x="66" y="20"/>
                    <a:pt x="67" y="18"/>
                  </a:cubicBezTo>
                  <a:cubicBezTo>
                    <a:pt x="67" y="15"/>
                    <a:pt x="64" y="5"/>
                    <a:pt x="64" y="5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14430824-BC8F-4055-B0F8-1EF21724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3782" y="6488606"/>
              <a:ext cx="492163" cy="374044"/>
            </a:xfrm>
            <a:custGeom>
              <a:avLst/>
              <a:gdLst>
                <a:gd name="T0" fmla="*/ 175 w 185"/>
                <a:gd name="T1" fmla="*/ 141 h 141"/>
                <a:gd name="T2" fmla="*/ 75 w 185"/>
                <a:gd name="T3" fmla="*/ 118 h 141"/>
                <a:gd name="T4" fmla="*/ 67 w 185"/>
                <a:gd name="T5" fmla="*/ 114 h 141"/>
                <a:gd name="T6" fmla="*/ 67 w 185"/>
                <a:gd name="T7" fmla="*/ 114 h 141"/>
                <a:gd name="T8" fmla="*/ 63 w 185"/>
                <a:gd name="T9" fmla="*/ 112 h 141"/>
                <a:gd name="T10" fmla="*/ 49 w 185"/>
                <a:gd name="T11" fmla="*/ 104 h 141"/>
                <a:gd name="T12" fmla="*/ 27 w 185"/>
                <a:gd name="T13" fmla="*/ 65 h 141"/>
                <a:gd name="T14" fmla="*/ 5 w 185"/>
                <a:gd name="T15" fmla="*/ 0 h 141"/>
                <a:gd name="T16" fmla="*/ 76 w 185"/>
                <a:gd name="T17" fmla="*/ 60 h 141"/>
                <a:gd name="T18" fmla="*/ 118 w 185"/>
                <a:gd name="T19" fmla="*/ 79 h 141"/>
                <a:gd name="T20" fmla="*/ 185 w 185"/>
                <a:gd name="T21" fmla="*/ 117 h 141"/>
                <a:gd name="T22" fmla="*/ 175 w 185"/>
                <a:gd name="T23" fmla="*/ 137 h 141"/>
                <a:gd name="T24" fmla="*/ 175 w 1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41">
                  <a:moveTo>
                    <a:pt x="175" y="141"/>
                  </a:moveTo>
                  <a:cubicBezTo>
                    <a:pt x="175" y="141"/>
                    <a:pt x="109" y="136"/>
                    <a:pt x="75" y="118"/>
                  </a:cubicBezTo>
                  <a:cubicBezTo>
                    <a:pt x="72" y="117"/>
                    <a:pt x="69" y="115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5" y="113"/>
                    <a:pt x="64" y="112"/>
                    <a:pt x="63" y="112"/>
                  </a:cubicBezTo>
                  <a:cubicBezTo>
                    <a:pt x="44" y="102"/>
                    <a:pt x="48" y="104"/>
                    <a:pt x="49" y="104"/>
                  </a:cubicBezTo>
                  <a:cubicBezTo>
                    <a:pt x="48" y="103"/>
                    <a:pt x="38" y="86"/>
                    <a:pt x="27" y="65"/>
                  </a:cubicBezTo>
                  <a:cubicBezTo>
                    <a:pt x="13" y="39"/>
                    <a:pt x="0" y="9"/>
                    <a:pt x="5" y="0"/>
                  </a:cubicBezTo>
                  <a:cubicBezTo>
                    <a:pt x="5" y="0"/>
                    <a:pt x="57" y="41"/>
                    <a:pt x="76" y="60"/>
                  </a:cubicBezTo>
                  <a:cubicBezTo>
                    <a:pt x="76" y="60"/>
                    <a:pt x="99" y="68"/>
                    <a:pt x="118" y="79"/>
                  </a:cubicBezTo>
                  <a:cubicBezTo>
                    <a:pt x="137" y="90"/>
                    <a:pt x="178" y="110"/>
                    <a:pt x="185" y="117"/>
                  </a:cubicBezTo>
                  <a:cubicBezTo>
                    <a:pt x="185" y="117"/>
                    <a:pt x="175" y="129"/>
                    <a:pt x="175" y="137"/>
                  </a:cubicBezTo>
                  <a:cubicBezTo>
                    <a:pt x="175" y="138"/>
                    <a:pt x="175" y="139"/>
                    <a:pt x="175" y="141"/>
                  </a:cubicBezTo>
                  <a:close/>
                </a:path>
              </a:pathLst>
            </a:custGeom>
            <a:solidFill>
              <a:srgbClr val="D4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D037BC50-F1DF-4888-AEF1-FEFF9D8FE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4091" y="6623599"/>
              <a:ext cx="106869" cy="165930"/>
            </a:xfrm>
            <a:custGeom>
              <a:avLst/>
              <a:gdLst>
                <a:gd name="T0" fmla="*/ 40 w 40"/>
                <a:gd name="T1" fmla="*/ 63 h 63"/>
                <a:gd name="T2" fmla="*/ 22 w 40"/>
                <a:gd name="T3" fmla="*/ 53 h 63"/>
                <a:gd name="T4" fmla="*/ 0 w 40"/>
                <a:gd name="T5" fmla="*/ 14 h 63"/>
                <a:gd name="T6" fmla="*/ 1 w 40"/>
                <a:gd name="T7" fmla="*/ 0 h 63"/>
                <a:gd name="T8" fmla="*/ 40 w 4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3">
                  <a:moveTo>
                    <a:pt x="40" y="63"/>
                  </a:moveTo>
                  <a:cubicBezTo>
                    <a:pt x="17" y="51"/>
                    <a:pt x="21" y="53"/>
                    <a:pt x="22" y="53"/>
                  </a:cubicBezTo>
                  <a:cubicBezTo>
                    <a:pt x="21" y="52"/>
                    <a:pt x="11" y="35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0" y="63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6">
              <a:extLst>
                <a:ext uri="{FF2B5EF4-FFF2-40B4-BE49-F238E27FC236}">
                  <a16:creationId xmlns:a16="http://schemas.microsoft.com/office/drawing/2014/main" id="{BE042440-7835-4B79-8DE6-3274C269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4087" y="6764216"/>
              <a:ext cx="303734" cy="98433"/>
            </a:xfrm>
            <a:custGeom>
              <a:avLst/>
              <a:gdLst>
                <a:gd name="T0" fmla="*/ 115 w 115"/>
                <a:gd name="T1" fmla="*/ 37 h 37"/>
                <a:gd name="T2" fmla="*/ 15 w 115"/>
                <a:gd name="T3" fmla="*/ 14 h 37"/>
                <a:gd name="T4" fmla="*/ 7 w 115"/>
                <a:gd name="T5" fmla="*/ 10 h 37"/>
                <a:gd name="T6" fmla="*/ 7 w 115"/>
                <a:gd name="T7" fmla="*/ 10 h 37"/>
                <a:gd name="T8" fmla="*/ 3 w 115"/>
                <a:gd name="T9" fmla="*/ 8 h 37"/>
                <a:gd name="T10" fmla="*/ 0 w 115"/>
                <a:gd name="T11" fmla="*/ 0 h 37"/>
                <a:gd name="T12" fmla="*/ 115 w 115"/>
                <a:gd name="T13" fmla="*/ 33 h 37"/>
                <a:gd name="T14" fmla="*/ 115 w 11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37">
                  <a:moveTo>
                    <a:pt x="115" y="37"/>
                  </a:moveTo>
                  <a:cubicBezTo>
                    <a:pt x="115" y="37"/>
                    <a:pt x="49" y="32"/>
                    <a:pt x="15" y="14"/>
                  </a:cubicBezTo>
                  <a:cubicBezTo>
                    <a:pt x="12" y="13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25"/>
                    <a:pt x="115" y="33"/>
                  </a:cubicBezTo>
                  <a:cubicBezTo>
                    <a:pt x="115" y="34"/>
                    <a:pt x="115" y="35"/>
                    <a:pt x="115" y="37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8A9ADBBF-F56F-4026-A511-E1F112E5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7502" y="6429547"/>
              <a:ext cx="554034" cy="343107"/>
            </a:xfrm>
            <a:custGeom>
              <a:avLst/>
              <a:gdLst>
                <a:gd name="T0" fmla="*/ 208 w 208"/>
                <a:gd name="T1" fmla="*/ 0 h 129"/>
                <a:gd name="T2" fmla="*/ 195 w 208"/>
                <a:gd name="T3" fmla="*/ 48 h 129"/>
                <a:gd name="T4" fmla="*/ 191 w 208"/>
                <a:gd name="T5" fmla="*/ 61 h 129"/>
                <a:gd name="T6" fmla="*/ 138 w 208"/>
                <a:gd name="T7" fmla="*/ 106 h 129"/>
                <a:gd name="T8" fmla="*/ 105 w 208"/>
                <a:gd name="T9" fmla="*/ 114 h 129"/>
                <a:gd name="T10" fmla="*/ 80 w 208"/>
                <a:gd name="T11" fmla="*/ 120 h 129"/>
                <a:gd name="T12" fmla="*/ 0 w 208"/>
                <a:gd name="T13" fmla="*/ 129 h 129"/>
                <a:gd name="T14" fmla="*/ 1 w 208"/>
                <a:gd name="T15" fmla="*/ 122 h 129"/>
                <a:gd name="T16" fmla="*/ 0 w 208"/>
                <a:gd name="T17" fmla="*/ 104 h 129"/>
                <a:gd name="T18" fmla="*/ 41 w 208"/>
                <a:gd name="T19" fmla="*/ 92 h 129"/>
                <a:gd name="T20" fmla="*/ 123 w 208"/>
                <a:gd name="T21" fmla="*/ 67 h 129"/>
                <a:gd name="T22" fmla="*/ 195 w 208"/>
                <a:gd name="T23" fmla="*/ 25 h 129"/>
                <a:gd name="T24" fmla="*/ 208 w 208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129">
                  <a:moveTo>
                    <a:pt x="208" y="0"/>
                  </a:moveTo>
                  <a:cubicBezTo>
                    <a:pt x="195" y="48"/>
                    <a:pt x="195" y="48"/>
                    <a:pt x="195" y="48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22" y="110"/>
                    <a:pt x="105" y="114"/>
                  </a:cubicBezTo>
                  <a:cubicBezTo>
                    <a:pt x="96" y="116"/>
                    <a:pt x="87" y="118"/>
                    <a:pt x="80" y="120"/>
                  </a:cubicBezTo>
                  <a:cubicBezTo>
                    <a:pt x="58" y="125"/>
                    <a:pt x="0" y="129"/>
                    <a:pt x="0" y="129"/>
                  </a:cubicBezTo>
                  <a:cubicBezTo>
                    <a:pt x="1" y="127"/>
                    <a:pt x="1" y="125"/>
                    <a:pt x="1" y="122"/>
                  </a:cubicBezTo>
                  <a:cubicBezTo>
                    <a:pt x="1" y="114"/>
                    <a:pt x="0" y="104"/>
                    <a:pt x="0" y="104"/>
                  </a:cubicBezTo>
                  <a:cubicBezTo>
                    <a:pt x="0" y="104"/>
                    <a:pt x="10" y="100"/>
                    <a:pt x="41" y="92"/>
                  </a:cubicBezTo>
                  <a:cubicBezTo>
                    <a:pt x="71" y="85"/>
                    <a:pt x="109" y="80"/>
                    <a:pt x="123" y="67"/>
                  </a:cubicBezTo>
                  <a:cubicBezTo>
                    <a:pt x="135" y="57"/>
                    <a:pt x="177" y="34"/>
                    <a:pt x="195" y="25"/>
                  </a:cubicBezTo>
                  <a:cubicBezTo>
                    <a:pt x="200" y="22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95B779EC-BEBD-4B9A-A623-4689061F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922" y="8589434"/>
              <a:ext cx="92809" cy="109683"/>
            </a:xfrm>
            <a:custGeom>
              <a:avLst/>
              <a:gdLst>
                <a:gd name="T0" fmla="*/ 0 w 33"/>
                <a:gd name="T1" fmla="*/ 9 h 39"/>
                <a:gd name="T2" fmla="*/ 0 w 33"/>
                <a:gd name="T3" fmla="*/ 39 h 39"/>
                <a:gd name="T4" fmla="*/ 33 w 33"/>
                <a:gd name="T5" fmla="*/ 39 h 39"/>
                <a:gd name="T6" fmla="*/ 31 w 33"/>
                <a:gd name="T7" fmla="*/ 0 h 39"/>
                <a:gd name="T8" fmla="*/ 0 w 33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0" y="9"/>
                  </a:moveTo>
                  <a:lnTo>
                    <a:pt x="0" y="39"/>
                  </a:lnTo>
                  <a:lnTo>
                    <a:pt x="33" y="39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F0EDE679-C210-4CDA-B23C-21A499DD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0675" y="8654117"/>
              <a:ext cx="396543" cy="191240"/>
            </a:xfrm>
            <a:custGeom>
              <a:avLst/>
              <a:gdLst>
                <a:gd name="T0" fmla="*/ 11 w 149"/>
                <a:gd name="T1" fmla="*/ 10 h 72"/>
                <a:gd name="T2" fmla="*/ 9 w 149"/>
                <a:gd name="T3" fmla="*/ 61 h 72"/>
                <a:gd name="T4" fmla="*/ 47 w 149"/>
                <a:gd name="T5" fmla="*/ 65 h 72"/>
                <a:gd name="T6" fmla="*/ 45 w 149"/>
                <a:gd name="T7" fmla="*/ 59 h 72"/>
                <a:gd name="T8" fmla="*/ 103 w 149"/>
                <a:gd name="T9" fmla="*/ 72 h 72"/>
                <a:gd name="T10" fmla="*/ 143 w 149"/>
                <a:gd name="T11" fmla="*/ 63 h 72"/>
                <a:gd name="T12" fmla="*/ 143 w 149"/>
                <a:gd name="T13" fmla="*/ 50 h 72"/>
                <a:gd name="T14" fmla="*/ 59 w 149"/>
                <a:gd name="T15" fmla="*/ 0 h 72"/>
                <a:gd name="T16" fmla="*/ 11 w 149"/>
                <a:gd name="T17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72">
                  <a:moveTo>
                    <a:pt x="11" y="10"/>
                  </a:moveTo>
                  <a:cubicBezTo>
                    <a:pt x="11" y="10"/>
                    <a:pt x="0" y="44"/>
                    <a:pt x="9" y="61"/>
                  </a:cubicBezTo>
                  <a:cubicBezTo>
                    <a:pt x="18" y="65"/>
                    <a:pt x="32" y="65"/>
                    <a:pt x="47" y="65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16" y="72"/>
                    <a:pt x="129" y="69"/>
                    <a:pt x="143" y="63"/>
                  </a:cubicBezTo>
                  <a:cubicBezTo>
                    <a:pt x="149" y="61"/>
                    <a:pt x="149" y="53"/>
                    <a:pt x="143" y="50"/>
                  </a:cubicBezTo>
                  <a:cubicBezTo>
                    <a:pt x="106" y="37"/>
                    <a:pt x="75" y="21"/>
                    <a:pt x="59" y="0"/>
                  </a:cubicBezTo>
                  <a:cubicBezTo>
                    <a:pt x="45" y="11"/>
                    <a:pt x="30" y="16"/>
                    <a:pt x="11" y="10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F23E3868-1B3E-4C73-A9CA-BD4005002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58" y="6016130"/>
              <a:ext cx="312172" cy="320608"/>
            </a:xfrm>
            <a:custGeom>
              <a:avLst/>
              <a:gdLst>
                <a:gd name="T0" fmla="*/ 113 w 117"/>
                <a:gd name="T1" fmla="*/ 91 h 120"/>
                <a:gd name="T2" fmla="*/ 107 w 117"/>
                <a:gd name="T3" fmla="*/ 95 h 120"/>
                <a:gd name="T4" fmla="*/ 102 w 117"/>
                <a:gd name="T5" fmla="*/ 107 h 120"/>
                <a:gd name="T6" fmla="*/ 93 w 117"/>
                <a:gd name="T7" fmla="*/ 119 h 120"/>
                <a:gd name="T8" fmla="*/ 67 w 117"/>
                <a:gd name="T9" fmla="*/ 107 h 120"/>
                <a:gd name="T10" fmla="*/ 61 w 117"/>
                <a:gd name="T11" fmla="*/ 102 h 120"/>
                <a:gd name="T12" fmla="*/ 22 w 117"/>
                <a:gd name="T13" fmla="*/ 91 h 120"/>
                <a:gd name="T14" fmla="*/ 11 w 117"/>
                <a:gd name="T15" fmla="*/ 34 h 120"/>
                <a:gd name="T16" fmla="*/ 39 w 117"/>
                <a:gd name="T17" fmla="*/ 6 h 120"/>
                <a:gd name="T18" fmla="*/ 86 w 117"/>
                <a:gd name="T19" fmla="*/ 14 h 120"/>
                <a:gd name="T20" fmla="*/ 106 w 117"/>
                <a:gd name="T21" fmla="*/ 53 h 120"/>
                <a:gd name="T22" fmla="*/ 108 w 117"/>
                <a:gd name="T23" fmla="*/ 74 h 120"/>
                <a:gd name="T24" fmla="*/ 113 w 117"/>
                <a:gd name="T25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20">
                  <a:moveTo>
                    <a:pt x="113" y="91"/>
                  </a:moveTo>
                  <a:cubicBezTo>
                    <a:pt x="112" y="91"/>
                    <a:pt x="109" y="93"/>
                    <a:pt x="107" y="95"/>
                  </a:cubicBezTo>
                  <a:cubicBezTo>
                    <a:pt x="104" y="97"/>
                    <a:pt x="102" y="101"/>
                    <a:pt x="102" y="107"/>
                  </a:cubicBezTo>
                  <a:cubicBezTo>
                    <a:pt x="101" y="119"/>
                    <a:pt x="98" y="118"/>
                    <a:pt x="93" y="119"/>
                  </a:cubicBezTo>
                  <a:cubicBezTo>
                    <a:pt x="88" y="120"/>
                    <a:pt x="78" y="114"/>
                    <a:pt x="67" y="107"/>
                  </a:cubicBezTo>
                  <a:cubicBezTo>
                    <a:pt x="65" y="105"/>
                    <a:pt x="63" y="104"/>
                    <a:pt x="61" y="102"/>
                  </a:cubicBezTo>
                  <a:cubicBezTo>
                    <a:pt x="47" y="94"/>
                    <a:pt x="22" y="91"/>
                    <a:pt x="22" y="91"/>
                  </a:cubicBezTo>
                  <a:cubicBezTo>
                    <a:pt x="0" y="63"/>
                    <a:pt x="8" y="45"/>
                    <a:pt x="11" y="34"/>
                  </a:cubicBezTo>
                  <a:cubicBezTo>
                    <a:pt x="13" y="23"/>
                    <a:pt x="27" y="12"/>
                    <a:pt x="39" y="6"/>
                  </a:cubicBezTo>
                  <a:cubicBezTo>
                    <a:pt x="52" y="0"/>
                    <a:pt x="67" y="4"/>
                    <a:pt x="86" y="14"/>
                  </a:cubicBezTo>
                  <a:cubicBezTo>
                    <a:pt x="105" y="25"/>
                    <a:pt x="106" y="53"/>
                    <a:pt x="106" y="53"/>
                  </a:cubicBezTo>
                  <a:cubicBezTo>
                    <a:pt x="106" y="53"/>
                    <a:pt x="100" y="62"/>
                    <a:pt x="108" y="74"/>
                  </a:cubicBezTo>
                  <a:cubicBezTo>
                    <a:pt x="117" y="85"/>
                    <a:pt x="114" y="89"/>
                    <a:pt x="113" y="9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AC7FBA44-7224-4D41-A844-66299C21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9730" y="7053889"/>
              <a:ext cx="379669" cy="222177"/>
            </a:xfrm>
            <a:custGeom>
              <a:avLst/>
              <a:gdLst>
                <a:gd name="T0" fmla="*/ 143 w 143"/>
                <a:gd name="T1" fmla="*/ 0 h 83"/>
                <a:gd name="T2" fmla="*/ 143 w 143"/>
                <a:gd name="T3" fmla="*/ 1 h 83"/>
                <a:gd name="T4" fmla="*/ 136 w 143"/>
                <a:gd name="T5" fmla="*/ 27 h 83"/>
                <a:gd name="T6" fmla="*/ 127 w 143"/>
                <a:gd name="T7" fmla="*/ 47 h 83"/>
                <a:gd name="T8" fmla="*/ 10 w 143"/>
                <a:gd name="T9" fmla="*/ 67 h 83"/>
                <a:gd name="T10" fmla="*/ 0 w 143"/>
                <a:gd name="T11" fmla="*/ 27 h 83"/>
                <a:gd name="T12" fmla="*/ 0 w 143"/>
                <a:gd name="T13" fmla="*/ 13 h 83"/>
                <a:gd name="T14" fmla="*/ 0 w 143"/>
                <a:gd name="T15" fmla="*/ 11 h 83"/>
                <a:gd name="T16" fmla="*/ 143 w 14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83">
                  <a:moveTo>
                    <a:pt x="143" y="0"/>
                  </a:moveTo>
                  <a:cubicBezTo>
                    <a:pt x="143" y="0"/>
                    <a:pt x="143" y="0"/>
                    <a:pt x="143" y="1"/>
                  </a:cubicBezTo>
                  <a:cubicBezTo>
                    <a:pt x="141" y="10"/>
                    <a:pt x="139" y="19"/>
                    <a:pt x="136" y="27"/>
                  </a:cubicBezTo>
                  <a:cubicBezTo>
                    <a:pt x="133" y="34"/>
                    <a:pt x="130" y="41"/>
                    <a:pt x="127" y="47"/>
                  </a:cubicBezTo>
                  <a:cubicBezTo>
                    <a:pt x="110" y="79"/>
                    <a:pt x="25" y="83"/>
                    <a:pt x="10" y="67"/>
                  </a:cubicBezTo>
                  <a:cubicBezTo>
                    <a:pt x="4" y="61"/>
                    <a:pt x="1" y="45"/>
                    <a:pt x="0" y="27"/>
                  </a:cubicBezTo>
                  <a:cubicBezTo>
                    <a:pt x="0" y="23"/>
                    <a:pt x="0" y="18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97" y="25"/>
                    <a:pt x="143" y="0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E9553165-80D3-4058-B41B-8EE62636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3483" y="6356426"/>
              <a:ext cx="441540" cy="705901"/>
            </a:xfrm>
            <a:custGeom>
              <a:avLst/>
              <a:gdLst>
                <a:gd name="T0" fmla="*/ 166 w 166"/>
                <a:gd name="T1" fmla="*/ 236 h 265"/>
                <a:gd name="T2" fmla="*/ 166 w 166"/>
                <a:gd name="T3" fmla="*/ 236 h 265"/>
                <a:gd name="T4" fmla="*/ 166 w 166"/>
                <a:gd name="T5" fmla="*/ 250 h 265"/>
                <a:gd name="T6" fmla="*/ 108 w 166"/>
                <a:gd name="T7" fmla="*/ 261 h 265"/>
                <a:gd name="T8" fmla="*/ 22 w 166"/>
                <a:gd name="T9" fmla="*/ 262 h 265"/>
                <a:gd name="T10" fmla="*/ 22 w 166"/>
                <a:gd name="T11" fmla="*/ 262 h 265"/>
                <a:gd name="T12" fmla="*/ 27 w 166"/>
                <a:gd name="T13" fmla="*/ 226 h 265"/>
                <a:gd name="T14" fmla="*/ 23 w 166"/>
                <a:gd name="T15" fmla="*/ 147 h 265"/>
                <a:gd name="T16" fmla="*/ 20 w 166"/>
                <a:gd name="T17" fmla="*/ 121 h 265"/>
                <a:gd name="T18" fmla="*/ 19 w 166"/>
                <a:gd name="T19" fmla="*/ 111 h 265"/>
                <a:gd name="T20" fmla="*/ 5 w 166"/>
                <a:gd name="T21" fmla="*/ 56 h 265"/>
                <a:gd name="T22" fmla="*/ 27 w 166"/>
                <a:gd name="T23" fmla="*/ 14 h 265"/>
                <a:gd name="T24" fmla="*/ 93 w 166"/>
                <a:gd name="T25" fmla="*/ 41 h 265"/>
                <a:gd name="T26" fmla="*/ 93 w 166"/>
                <a:gd name="T27" fmla="*/ 41 h 265"/>
                <a:gd name="T28" fmla="*/ 105 w 166"/>
                <a:gd name="T29" fmla="*/ 58 h 265"/>
                <a:gd name="T30" fmla="*/ 153 w 166"/>
                <a:gd name="T31" fmla="*/ 178 h 265"/>
                <a:gd name="T32" fmla="*/ 166 w 166"/>
                <a:gd name="T33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265">
                  <a:moveTo>
                    <a:pt x="166" y="236"/>
                  </a:moveTo>
                  <a:cubicBezTo>
                    <a:pt x="166" y="236"/>
                    <a:pt x="166" y="236"/>
                    <a:pt x="166" y="236"/>
                  </a:cubicBezTo>
                  <a:cubicBezTo>
                    <a:pt x="166" y="241"/>
                    <a:pt x="166" y="245"/>
                    <a:pt x="166" y="250"/>
                  </a:cubicBezTo>
                  <a:cubicBezTo>
                    <a:pt x="151" y="256"/>
                    <a:pt x="130" y="260"/>
                    <a:pt x="108" y="261"/>
                  </a:cubicBezTo>
                  <a:cubicBezTo>
                    <a:pt x="66" y="265"/>
                    <a:pt x="22" y="262"/>
                    <a:pt x="22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46"/>
                    <a:pt x="25" y="232"/>
                    <a:pt x="27" y="226"/>
                  </a:cubicBezTo>
                  <a:cubicBezTo>
                    <a:pt x="29" y="220"/>
                    <a:pt x="27" y="186"/>
                    <a:pt x="23" y="147"/>
                  </a:cubicBezTo>
                  <a:cubicBezTo>
                    <a:pt x="22" y="139"/>
                    <a:pt x="21" y="130"/>
                    <a:pt x="20" y="121"/>
                  </a:cubicBezTo>
                  <a:cubicBezTo>
                    <a:pt x="19" y="118"/>
                    <a:pt x="19" y="114"/>
                    <a:pt x="19" y="111"/>
                  </a:cubicBezTo>
                  <a:cubicBezTo>
                    <a:pt x="16" y="85"/>
                    <a:pt x="0" y="87"/>
                    <a:pt x="5" y="56"/>
                  </a:cubicBezTo>
                  <a:cubicBezTo>
                    <a:pt x="7" y="43"/>
                    <a:pt x="16" y="19"/>
                    <a:pt x="27" y="14"/>
                  </a:cubicBezTo>
                  <a:cubicBezTo>
                    <a:pt x="55" y="0"/>
                    <a:pt x="79" y="22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8" y="48"/>
                    <a:pt x="102" y="54"/>
                    <a:pt x="105" y="58"/>
                  </a:cubicBezTo>
                  <a:cubicBezTo>
                    <a:pt x="114" y="74"/>
                    <a:pt x="130" y="127"/>
                    <a:pt x="153" y="178"/>
                  </a:cubicBezTo>
                  <a:cubicBezTo>
                    <a:pt x="163" y="198"/>
                    <a:pt x="166" y="218"/>
                    <a:pt x="166" y="236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C1A60E4E-008A-436D-8827-AB684BDC8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7863" y="7053889"/>
              <a:ext cx="531536" cy="1600230"/>
            </a:xfrm>
            <a:custGeom>
              <a:avLst/>
              <a:gdLst>
                <a:gd name="T0" fmla="*/ 200 w 200"/>
                <a:gd name="T1" fmla="*/ 0 h 601"/>
                <a:gd name="T2" fmla="*/ 200 w 200"/>
                <a:gd name="T3" fmla="*/ 1 h 601"/>
                <a:gd name="T4" fmla="*/ 196 w 200"/>
                <a:gd name="T5" fmla="*/ 27 h 601"/>
                <a:gd name="T6" fmla="*/ 134 w 200"/>
                <a:gd name="T7" fmla="*/ 350 h 601"/>
                <a:gd name="T8" fmla="*/ 76 w 200"/>
                <a:gd name="T9" fmla="*/ 601 h 601"/>
                <a:gd name="T10" fmla="*/ 0 w 200"/>
                <a:gd name="T11" fmla="*/ 601 h 601"/>
                <a:gd name="T12" fmla="*/ 36 w 200"/>
                <a:gd name="T13" fmla="*/ 345 h 601"/>
                <a:gd name="T14" fmla="*/ 57 w 200"/>
                <a:gd name="T15" fmla="*/ 27 h 601"/>
                <a:gd name="T16" fmla="*/ 57 w 200"/>
                <a:gd name="T17" fmla="*/ 13 h 601"/>
                <a:gd name="T18" fmla="*/ 57 w 200"/>
                <a:gd name="T19" fmla="*/ 13 h 601"/>
                <a:gd name="T20" fmla="*/ 57 w 200"/>
                <a:gd name="T21" fmla="*/ 11 h 601"/>
                <a:gd name="T22" fmla="*/ 200 w 200"/>
                <a:gd name="T23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601">
                  <a:moveTo>
                    <a:pt x="200" y="0"/>
                  </a:moveTo>
                  <a:cubicBezTo>
                    <a:pt x="200" y="0"/>
                    <a:pt x="200" y="0"/>
                    <a:pt x="200" y="1"/>
                  </a:cubicBezTo>
                  <a:cubicBezTo>
                    <a:pt x="199" y="3"/>
                    <a:pt x="198" y="13"/>
                    <a:pt x="196" y="27"/>
                  </a:cubicBezTo>
                  <a:cubicBezTo>
                    <a:pt x="183" y="104"/>
                    <a:pt x="147" y="320"/>
                    <a:pt x="134" y="350"/>
                  </a:cubicBezTo>
                  <a:cubicBezTo>
                    <a:pt x="118" y="386"/>
                    <a:pt x="76" y="601"/>
                    <a:pt x="76" y="601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0" y="601"/>
                    <a:pt x="22" y="391"/>
                    <a:pt x="36" y="345"/>
                  </a:cubicBezTo>
                  <a:cubicBezTo>
                    <a:pt x="49" y="305"/>
                    <a:pt x="55" y="88"/>
                    <a:pt x="57" y="27"/>
                  </a:cubicBezTo>
                  <a:cubicBezTo>
                    <a:pt x="57" y="20"/>
                    <a:pt x="57" y="16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7" y="11"/>
                    <a:pt x="154" y="25"/>
                    <a:pt x="200" y="0"/>
                  </a:cubicBezTo>
                  <a:close/>
                </a:path>
              </a:pathLst>
            </a:custGeom>
            <a:solidFill>
              <a:srgbClr val="722B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C70197C4-DF32-453C-9E2E-2BC3A5B46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035" y="6210184"/>
              <a:ext cx="157492" cy="191240"/>
            </a:xfrm>
            <a:custGeom>
              <a:avLst/>
              <a:gdLst>
                <a:gd name="T0" fmla="*/ 56 w 56"/>
                <a:gd name="T1" fmla="*/ 62 h 68"/>
                <a:gd name="T2" fmla="*/ 13 w 56"/>
                <a:gd name="T3" fmla="*/ 66 h 68"/>
                <a:gd name="T4" fmla="*/ 0 w 56"/>
                <a:gd name="T5" fmla="*/ 68 h 68"/>
                <a:gd name="T6" fmla="*/ 0 w 56"/>
                <a:gd name="T7" fmla="*/ 39 h 68"/>
                <a:gd name="T8" fmla="*/ 29 w 56"/>
                <a:gd name="T9" fmla="*/ 17 h 68"/>
                <a:gd name="T10" fmla="*/ 51 w 56"/>
                <a:gd name="T11" fmla="*/ 0 h 68"/>
                <a:gd name="T12" fmla="*/ 56 w 56"/>
                <a:gd name="T13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8">
                  <a:moveTo>
                    <a:pt x="56" y="62"/>
                  </a:moveTo>
                  <a:lnTo>
                    <a:pt x="13" y="66"/>
                  </a:lnTo>
                  <a:lnTo>
                    <a:pt x="0" y="68"/>
                  </a:lnTo>
                  <a:lnTo>
                    <a:pt x="0" y="39"/>
                  </a:lnTo>
                  <a:lnTo>
                    <a:pt x="29" y="17"/>
                  </a:lnTo>
                  <a:lnTo>
                    <a:pt x="51" y="0"/>
                  </a:lnTo>
                  <a:lnTo>
                    <a:pt x="56" y="62"/>
                  </a:ln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13E30A96-DFB6-4D85-91D2-8AC9BE3C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0043" y="6367675"/>
              <a:ext cx="210927" cy="98433"/>
            </a:xfrm>
            <a:custGeom>
              <a:avLst/>
              <a:gdLst>
                <a:gd name="T0" fmla="*/ 79 w 79"/>
                <a:gd name="T1" fmla="*/ 37 h 37"/>
                <a:gd name="T2" fmla="*/ 0 w 79"/>
                <a:gd name="T3" fmla="*/ 23 h 37"/>
                <a:gd name="T4" fmla="*/ 22 w 79"/>
                <a:gd name="T5" fmla="*/ 18 h 37"/>
                <a:gd name="T6" fmla="*/ 45 w 79"/>
                <a:gd name="T7" fmla="*/ 0 h 37"/>
                <a:gd name="T8" fmla="*/ 63 w 79"/>
                <a:gd name="T9" fmla="*/ 2 h 37"/>
                <a:gd name="T10" fmla="*/ 68 w 79"/>
                <a:gd name="T11" fmla="*/ 3 h 37"/>
                <a:gd name="T12" fmla="*/ 79 w 79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7">
                  <a:moveTo>
                    <a:pt x="79" y="3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9" y="24"/>
                    <a:pt x="22" y="18"/>
                  </a:cubicBezTo>
                  <a:cubicBezTo>
                    <a:pt x="29" y="14"/>
                    <a:pt x="37" y="9"/>
                    <a:pt x="45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8" y="3"/>
                    <a:pt x="68" y="3"/>
                    <a:pt x="68" y="3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CB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4AA2B51C-CD97-4821-9198-58F3D970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0970" y="6466107"/>
              <a:ext cx="194053" cy="517473"/>
            </a:xfrm>
            <a:custGeom>
              <a:avLst/>
              <a:gdLst>
                <a:gd name="T0" fmla="*/ 73 w 73"/>
                <a:gd name="T1" fmla="*/ 195 h 195"/>
                <a:gd name="T2" fmla="*/ 44 w 73"/>
                <a:gd name="T3" fmla="*/ 149 h 195"/>
                <a:gd name="T4" fmla="*/ 0 w 73"/>
                <a:gd name="T5" fmla="*/ 0 h 195"/>
                <a:gd name="T6" fmla="*/ 0 w 73"/>
                <a:gd name="T7" fmla="*/ 0 h 195"/>
                <a:gd name="T8" fmla="*/ 12 w 73"/>
                <a:gd name="T9" fmla="*/ 17 h 195"/>
                <a:gd name="T10" fmla="*/ 60 w 73"/>
                <a:gd name="T11" fmla="*/ 137 h 195"/>
                <a:gd name="T12" fmla="*/ 73 w 73"/>
                <a:gd name="T13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5">
                  <a:moveTo>
                    <a:pt x="73" y="195"/>
                  </a:moveTo>
                  <a:cubicBezTo>
                    <a:pt x="44" y="149"/>
                    <a:pt x="44" y="149"/>
                    <a:pt x="44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9" y="13"/>
                    <a:pt x="12" y="17"/>
                  </a:cubicBezTo>
                  <a:cubicBezTo>
                    <a:pt x="21" y="33"/>
                    <a:pt x="37" y="86"/>
                    <a:pt x="60" y="137"/>
                  </a:cubicBezTo>
                  <a:cubicBezTo>
                    <a:pt x="70" y="157"/>
                    <a:pt x="73" y="177"/>
                    <a:pt x="73" y="195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2937C5D4-DDDB-447A-B73D-DB36C7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9730" y="7022953"/>
              <a:ext cx="385293" cy="98433"/>
            </a:xfrm>
            <a:custGeom>
              <a:avLst/>
              <a:gdLst>
                <a:gd name="T0" fmla="*/ 145 w 145"/>
                <a:gd name="T1" fmla="*/ 0 h 37"/>
                <a:gd name="T2" fmla="*/ 143 w 145"/>
                <a:gd name="T3" fmla="*/ 12 h 37"/>
                <a:gd name="T4" fmla="*/ 0 w 145"/>
                <a:gd name="T5" fmla="*/ 23 h 37"/>
                <a:gd name="T6" fmla="*/ 1 w 145"/>
                <a:gd name="T7" fmla="*/ 12 h 37"/>
                <a:gd name="T8" fmla="*/ 1 w 145"/>
                <a:gd name="T9" fmla="*/ 12 h 37"/>
                <a:gd name="T10" fmla="*/ 145 w 145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37">
                  <a:moveTo>
                    <a:pt x="145" y="0"/>
                  </a:moveTo>
                  <a:cubicBezTo>
                    <a:pt x="144" y="4"/>
                    <a:pt x="144" y="8"/>
                    <a:pt x="143" y="12"/>
                  </a:cubicBezTo>
                  <a:cubicBezTo>
                    <a:pt x="97" y="37"/>
                    <a:pt x="0" y="23"/>
                    <a:pt x="0" y="23"/>
                  </a:cubicBezTo>
                  <a:cubicBezTo>
                    <a:pt x="1" y="19"/>
                    <a:pt x="1" y="15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01" y="19"/>
                    <a:pt x="145" y="0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A69AD766-AF37-4EC3-838C-8538B1259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5036" y="7135447"/>
              <a:ext cx="70310" cy="64685"/>
            </a:xfrm>
            <a:custGeom>
              <a:avLst/>
              <a:gdLst>
                <a:gd name="T0" fmla="*/ 27 w 27"/>
                <a:gd name="T1" fmla="*/ 12 h 24"/>
                <a:gd name="T2" fmla="*/ 27 w 27"/>
                <a:gd name="T3" fmla="*/ 13 h 24"/>
                <a:gd name="T4" fmla="*/ 14 w 27"/>
                <a:gd name="T5" fmla="*/ 24 h 24"/>
                <a:gd name="T6" fmla="*/ 11 w 27"/>
                <a:gd name="T7" fmla="*/ 21 h 24"/>
                <a:gd name="T8" fmla="*/ 0 w 27"/>
                <a:gd name="T9" fmla="*/ 9 h 24"/>
                <a:gd name="T10" fmla="*/ 15 w 27"/>
                <a:gd name="T11" fmla="*/ 0 h 24"/>
                <a:gd name="T12" fmla="*/ 24 w 27"/>
                <a:gd name="T13" fmla="*/ 9 h 24"/>
                <a:gd name="T14" fmla="*/ 27 w 27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27" y="12"/>
                  </a:moveTo>
                  <a:cubicBezTo>
                    <a:pt x="27" y="12"/>
                    <a:pt x="27" y="12"/>
                    <a:pt x="27" y="13"/>
                  </a:cubicBezTo>
                  <a:cubicBezTo>
                    <a:pt x="23" y="17"/>
                    <a:pt x="19" y="21"/>
                    <a:pt x="14" y="2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27" y="12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5A52ACD0-2FE6-480C-BD6E-EEF8D2A2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600" y="7127011"/>
              <a:ext cx="123744" cy="109683"/>
            </a:xfrm>
            <a:custGeom>
              <a:avLst/>
              <a:gdLst>
                <a:gd name="T0" fmla="*/ 47 w 47"/>
                <a:gd name="T1" fmla="*/ 0 h 42"/>
                <a:gd name="T2" fmla="*/ 34 w 47"/>
                <a:gd name="T3" fmla="*/ 18 h 42"/>
                <a:gd name="T4" fmla="*/ 33 w 47"/>
                <a:gd name="T5" fmla="*/ 19 h 42"/>
                <a:gd name="T6" fmla="*/ 18 w 47"/>
                <a:gd name="T7" fmla="*/ 33 h 42"/>
                <a:gd name="T8" fmla="*/ 17 w 47"/>
                <a:gd name="T9" fmla="*/ 34 h 42"/>
                <a:gd name="T10" fmla="*/ 0 w 47"/>
                <a:gd name="T11" fmla="*/ 42 h 42"/>
                <a:gd name="T12" fmla="*/ 14 w 47"/>
                <a:gd name="T13" fmla="*/ 29 h 42"/>
                <a:gd name="T14" fmla="*/ 15 w 47"/>
                <a:gd name="T15" fmla="*/ 29 h 42"/>
                <a:gd name="T16" fmla="*/ 31 w 47"/>
                <a:gd name="T17" fmla="*/ 15 h 42"/>
                <a:gd name="T18" fmla="*/ 31 w 47"/>
                <a:gd name="T19" fmla="*/ 15 h 42"/>
                <a:gd name="T20" fmla="*/ 47 w 47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2">
                  <a:moveTo>
                    <a:pt x="47" y="0"/>
                  </a:moveTo>
                  <a:cubicBezTo>
                    <a:pt x="47" y="1"/>
                    <a:pt x="42" y="9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29" y="24"/>
                    <a:pt x="24" y="29"/>
                    <a:pt x="18" y="33"/>
                  </a:cubicBezTo>
                  <a:cubicBezTo>
                    <a:pt x="18" y="33"/>
                    <a:pt x="18" y="33"/>
                    <a:pt x="17" y="34"/>
                  </a:cubicBezTo>
                  <a:cubicBezTo>
                    <a:pt x="12" y="38"/>
                    <a:pt x="6" y="40"/>
                    <a:pt x="0" y="4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3A13BFD9-ECD4-4D9D-8854-48445427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789" y="6159561"/>
              <a:ext cx="53436" cy="81559"/>
            </a:xfrm>
            <a:custGeom>
              <a:avLst/>
              <a:gdLst>
                <a:gd name="T0" fmla="*/ 4 w 20"/>
                <a:gd name="T1" fmla="*/ 21 h 30"/>
                <a:gd name="T2" fmla="*/ 18 w 20"/>
                <a:gd name="T3" fmla="*/ 25 h 30"/>
                <a:gd name="T4" fmla="*/ 19 w 20"/>
                <a:gd name="T5" fmla="*/ 10 h 30"/>
                <a:gd name="T6" fmla="*/ 5 w 20"/>
                <a:gd name="T7" fmla="*/ 6 h 30"/>
                <a:gd name="T8" fmla="*/ 4 w 20"/>
                <a:gd name="T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4" y="21"/>
                  </a:moveTo>
                  <a:cubicBezTo>
                    <a:pt x="8" y="26"/>
                    <a:pt x="17" y="30"/>
                    <a:pt x="18" y="25"/>
                  </a:cubicBezTo>
                  <a:cubicBezTo>
                    <a:pt x="19" y="22"/>
                    <a:pt x="20" y="16"/>
                    <a:pt x="19" y="10"/>
                  </a:cubicBezTo>
                  <a:cubicBezTo>
                    <a:pt x="18" y="1"/>
                    <a:pt x="9" y="0"/>
                    <a:pt x="5" y="6"/>
                  </a:cubicBezTo>
                  <a:cubicBezTo>
                    <a:pt x="1" y="10"/>
                    <a:pt x="0" y="15"/>
                    <a:pt x="4" y="21"/>
                  </a:cubicBezTo>
                  <a:close/>
                </a:path>
              </a:pathLst>
            </a:custGeom>
            <a:solidFill>
              <a:srgbClr val="F7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841F2647-330A-4452-A624-E82B62E5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2790" y="6013319"/>
              <a:ext cx="295298" cy="329046"/>
            </a:xfrm>
            <a:custGeom>
              <a:avLst/>
              <a:gdLst>
                <a:gd name="T0" fmla="*/ 68 w 111"/>
                <a:gd name="T1" fmla="*/ 94 h 124"/>
                <a:gd name="T2" fmla="*/ 32 w 111"/>
                <a:gd name="T3" fmla="*/ 118 h 124"/>
                <a:gd name="T4" fmla="*/ 14 w 111"/>
                <a:gd name="T5" fmla="*/ 112 h 124"/>
                <a:gd name="T6" fmla="*/ 9 w 111"/>
                <a:gd name="T7" fmla="*/ 94 h 124"/>
                <a:gd name="T8" fmla="*/ 0 w 111"/>
                <a:gd name="T9" fmla="*/ 91 h 124"/>
                <a:gd name="T10" fmla="*/ 12 w 111"/>
                <a:gd name="T11" fmla="*/ 68 h 124"/>
                <a:gd name="T12" fmla="*/ 19 w 111"/>
                <a:gd name="T13" fmla="*/ 25 h 124"/>
                <a:gd name="T14" fmla="*/ 64 w 111"/>
                <a:gd name="T15" fmla="*/ 1 h 124"/>
                <a:gd name="T16" fmla="*/ 100 w 111"/>
                <a:gd name="T17" fmla="*/ 18 h 124"/>
                <a:gd name="T18" fmla="*/ 110 w 111"/>
                <a:gd name="T19" fmla="*/ 52 h 124"/>
                <a:gd name="T20" fmla="*/ 83 w 111"/>
                <a:gd name="T21" fmla="*/ 91 h 124"/>
                <a:gd name="T22" fmla="*/ 68 w 111"/>
                <a:gd name="T23" fmla="*/ 9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24">
                  <a:moveTo>
                    <a:pt x="68" y="94"/>
                  </a:moveTo>
                  <a:cubicBezTo>
                    <a:pt x="68" y="94"/>
                    <a:pt x="43" y="113"/>
                    <a:pt x="32" y="118"/>
                  </a:cubicBezTo>
                  <a:cubicBezTo>
                    <a:pt x="21" y="124"/>
                    <a:pt x="17" y="121"/>
                    <a:pt x="14" y="112"/>
                  </a:cubicBezTo>
                  <a:cubicBezTo>
                    <a:pt x="11" y="102"/>
                    <a:pt x="9" y="94"/>
                    <a:pt x="9" y="9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11" y="77"/>
                    <a:pt x="12" y="68"/>
                  </a:cubicBezTo>
                  <a:cubicBezTo>
                    <a:pt x="13" y="58"/>
                    <a:pt x="8" y="37"/>
                    <a:pt x="19" y="25"/>
                  </a:cubicBezTo>
                  <a:cubicBezTo>
                    <a:pt x="29" y="13"/>
                    <a:pt x="49" y="0"/>
                    <a:pt x="64" y="1"/>
                  </a:cubicBezTo>
                  <a:cubicBezTo>
                    <a:pt x="79" y="3"/>
                    <a:pt x="96" y="10"/>
                    <a:pt x="100" y="18"/>
                  </a:cubicBezTo>
                  <a:cubicBezTo>
                    <a:pt x="104" y="27"/>
                    <a:pt x="110" y="39"/>
                    <a:pt x="110" y="52"/>
                  </a:cubicBezTo>
                  <a:cubicBezTo>
                    <a:pt x="111" y="66"/>
                    <a:pt x="98" y="87"/>
                    <a:pt x="83" y="91"/>
                  </a:cubicBezTo>
                  <a:cubicBezTo>
                    <a:pt x="68" y="94"/>
                    <a:pt x="68" y="94"/>
                    <a:pt x="68" y="94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DD02ADF3-5F4A-4EA0-8DD3-E4EFB6EFA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0918" y="5985195"/>
              <a:ext cx="393729" cy="281235"/>
            </a:xfrm>
            <a:custGeom>
              <a:avLst/>
              <a:gdLst>
                <a:gd name="T0" fmla="*/ 139 w 148"/>
                <a:gd name="T1" fmla="*/ 38 h 106"/>
                <a:gd name="T2" fmla="*/ 139 w 148"/>
                <a:gd name="T3" fmla="*/ 32 h 106"/>
                <a:gd name="T4" fmla="*/ 105 w 148"/>
                <a:gd name="T5" fmla="*/ 1 h 106"/>
                <a:gd name="T6" fmla="*/ 17 w 148"/>
                <a:gd name="T7" fmla="*/ 4 h 106"/>
                <a:gd name="T8" fmla="*/ 6 w 148"/>
                <a:gd name="T9" fmla="*/ 27 h 106"/>
                <a:gd name="T10" fmla="*/ 42 w 148"/>
                <a:gd name="T11" fmla="*/ 45 h 106"/>
                <a:gd name="T12" fmla="*/ 46 w 148"/>
                <a:gd name="T13" fmla="*/ 45 h 106"/>
                <a:gd name="T14" fmla="*/ 68 w 148"/>
                <a:gd name="T15" fmla="*/ 67 h 106"/>
                <a:gd name="T16" fmla="*/ 73 w 148"/>
                <a:gd name="T17" fmla="*/ 85 h 106"/>
                <a:gd name="T18" fmla="*/ 82 w 148"/>
                <a:gd name="T19" fmla="*/ 63 h 106"/>
                <a:gd name="T20" fmla="*/ 99 w 148"/>
                <a:gd name="T21" fmla="*/ 81 h 106"/>
                <a:gd name="T22" fmla="*/ 136 w 148"/>
                <a:gd name="T23" fmla="*/ 81 h 106"/>
                <a:gd name="T24" fmla="*/ 139 w 148"/>
                <a:gd name="T2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06">
                  <a:moveTo>
                    <a:pt x="139" y="38"/>
                  </a:moveTo>
                  <a:cubicBezTo>
                    <a:pt x="139" y="32"/>
                    <a:pt x="139" y="32"/>
                    <a:pt x="139" y="32"/>
                  </a:cubicBezTo>
                  <a:cubicBezTo>
                    <a:pt x="138" y="14"/>
                    <a:pt x="123" y="0"/>
                    <a:pt x="105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6" y="5"/>
                    <a:pt x="0" y="18"/>
                    <a:pt x="6" y="27"/>
                  </a:cubicBezTo>
                  <a:cubicBezTo>
                    <a:pt x="14" y="38"/>
                    <a:pt x="27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2" y="49"/>
                    <a:pt x="64" y="58"/>
                    <a:pt x="68" y="67"/>
                  </a:cubicBezTo>
                  <a:cubicBezTo>
                    <a:pt x="72" y="77"/>
                    <a:pt x="73" y="85"/>
                    <a:pt x="73" y="85"/>
                  </a:cubicBezTo>
                  <a:cubicBezTo>
                    <a:pt x="73" y="85"/>
                    <a:pt x="78" y="64"/>
                    <a:pt x="82" y="63"/>
                  </a:cubicBezTo>
                  <a:cubicBezTo>
                    <a:pt x="87" y="63"/>
                    <a:pt x="99" y="73"/>
                    <a:pt x="99" y="81"/>
                  </a:cubicBezTo>
                  <a:cubicBezTo>
                    <a:pt x="99" y="89"/>
                    <a:pt x="119" y="106"/>
                    <a:pt x="136" y="81"/>
                  </a:cubicBezTo>
                  <a:cubicBezTo>
                    <a:pt x="148" y="65"/>
                    <a:pt x="144" y="48"/>
                    <a:pt x="139" y="38"/>
                  </a:cubicBezTo>
                  <a:close/>
                </a:path>
              </a:pathLst>
            </a:custGeom>
            <a:solidFill>
              <a:srgbClr val="032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E1387DD4-9B97-4CA8-ABCF-B4211F4B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9033" y="6165186"/>
              <a:ext cx="44998" cy="81559"/>
            </a:xfrm>
            <a:custGeom>
              <a:avLst/>
              <a:gdLst>
                <a:gd name="T0" fmla="*/ 14 w 17"/>
                <a:gd name="T1" fmla="*/ 20 h 31"/>
                <a:gd name="T2" fmla="*/ 3 w 17"/>
                <a:gd name="T3" fmla="*/ 26 h 31"/>
                <a:gd name="T4" fmla="*/ 0 w 17"/>
                <a:gd name="T5" fmla="*/ 11 h 31"/>
                <a:gd name="T6" fmla="*/ 12 w 17"/>
                <a:gd name="T7" fmla="*/ 5 h 31"/>
                <a:gd name="T8" fmla="*/ 14 w 17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4" y="20"/>
                  </a:moveTo>
                  <a:cubicBezTo>
                    <a:pt x="12" y="26"/>
                    <a:pt x="5" y="31"/>
                    <a:pt x="3" y="26"/>
                  </a:cubicBezTo>
                  <a:cubicBezTo>
                    <a:pt x="1" y="23"/>
                    <a:pt x="0" y="17"/>
                    <a:pt x="0" y="11"/>
                  </a:cubicBezTo>
                  <a:cubicBezTo>
                    <a:pt x="0" y="2"/>
                    <a:pt x="7" y="0"/>
                    <a:pt x="12" y="5"/>
                  </a:cubicBezTo>
                  <a:cubicBezTo>
                    <a:pt x="15" y="8"/>
                    <a:pt x="17" y="14"/>
                    <a:pt x="14" y="20"/>
                  </a:cubicBez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736F91D9-C8B2-4AA2-8E9B-4CBBE0EF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3796" y="5965508"/>
              <a:ext cx="359981" cy="255925"/>
            </a:xfrm>
            <a:custGeom>
              <a:avLst/>
              <a:gdLst>
                <a:gd name="T0" fmla="*/ 107 w 135"/>
                <a:gd name="T1" fmla="*/ 6 h 96"/>
                <a:gd name="T2" fmla="*/ 90 w 135"/>
                <a:gd name="T3" fmla="*/ 12 h 96"/>
                <a:gd name="T4" fmla="*/ 69 w 135"/>
                <a:gd name="T5" fmla="*/ 0 h 96"/>
                <a:gd name="T6" fmla="*/ 48 w 135"/>
                <a:gd name="T7" fmla="*/ 14 h 96"/>
                <a:gd name="T8" fmla="*/ 31 w 135"/>
                <a:gd name="T9" fmla="*/ 8 h 96"/>
                <a:gd name="T10" fmla="*/ 0 w 135"/>
                <a:gd name="T11" fmla="*/ 39 h 96"/>
                <a:gd name="T12" fmla="*/ 2 w 135"/>
                <a:gd name="T13" fmla="*/ 48 h 96"/>
                <a:gd name="T14" fmla="*/ 0 w 135"/>
                <a:gd name="T15" fmla="*/ 54 h 96"/>
                <a:gd name="T16" fmla="*/ 5 w 135"/>
                <a:gd name="T17" fmla="*/ 66 h 96"/>
                <a:gd name="T18" fmla="*/ 3 w 135"/>
                <a:gd name="T19" fmla="*/ 75 h 96"/>
                <a:gd name="T20" fmla="*/ 24 w 135"/>
                <a:gd name="T21" fmla="*/ 96 h 96"/>
                <a:gd name="T22" fmla="*/ 44 w 135"/>
                <a:gd name="T23" fmla="*/ 79 h 96"/>
                <a:gd name="T24" fmla="*/ 64 w 135"/>
                <a:gd name="T25" fmla="*/ 72 h 96"/>
                <a:gd name="T26" fmla="*/ 72 w 135"/>
                <a:gd name="T27" fmla="*/ 81 h 96"/>
                <a:gd name="T28" fmla="*/ 75 w 135"/>
                <a:gd name="T29" fmla="*/ 81 h 96"/>
                <a:gd name="T30" fmla="*/ 92 w 135"/>
                <a:gd name="T31" fmla="*/ 59 h 96"/>
                <a:gd name="T32" fmla="*/ 92 w 135"/>
                <a:gd name="T33" fmla="*/ 59 h 96"/>
                <a:gd name="T34" fmla="*/ 107 w 135"/>
                <a:gd name="T35" fmla="*/ 63 h 96"/>
                <a:gd name="T36" fmla="*/ 135 w 135"/>
                <a:gd name="T37" fmla="*/ 35 h 96"/>
                <a:gd name="T38" fmla="*/ 107 w 135"/>
                <a:gd name="T3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96">
                  <a:moveTo>
                    <a:pt x="107" y="6"/>
                  </a:moveTo>
                  <a:cubicBezTo>
                    <a:pt x="100" y="6"/>
                    <a:pt x="94" y="9"/>
                    <a:pt x="90" y="12"/>
                  </a:cubicBezTo>
                  <a:cubicBezTo>
                    <a:pt x="86" y="5"/>
                    <a:pt x="78" y="0"/>
                    <a:pt x="69" y="0"/>
                  </a:cubicBezTo>
                  <a:cubicBezTo>
                    <a:pt x="60" y="0"/>
                    <a:pt x="52" y="6"/>
                    <a:pt x="48" y="14"/>
                  </a:cubicBezTo>
                  <a:cubicBezTo>
                    <a:pt x="43" y="11"/>
                    <a:pt x="37" y="8"/>
                    <a:pt x="31" y="8"/>
                  </a:cubicBezTo>
                  <a:cubicBezTo>
                    <a:pt x="14" y="8"/>
                    <a:pt x="0" y="22"/>
                    <a:pt x="0" y="39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1" y="50"/>
                    <a:pt x="0" y="52"/>
                    <a:pt x="0" y="54"/>
                  </a:cubicBezTo>
                  <a:cubicBezTo>
                    <a:pt x="0" y="59"/>
                    <a:pt x="2" y="63"/>
                    <a:pt x="5" y="66"/>
                  </a:cubicBezTo>
                  <a:cubicBezTo>
                    <a:pt x="4" y="69"/>
                    <a:pt x="3" y="72"/>
                    <a:pt x="3" y="75"/>
                  </a:cubicBezTo>
                  <a:cubicBezTo>
                    <a:pt x="3" y="87"/>
                    <a:pt x="13" y="96"/>
                    <a:pt x="24" y="96"/>
                  </a:cubicBezTo>
                  <a:cubicBezTo>
                    <a:pt x="34" y="96"/>
                    <a:pt x="43" y="89"/>
                    <a:pt x="44" y="79"/>
                  </a:cubicBezTo>
                  <a:cubicBezTo>
                    <a:pt x="49" y="75"/>
                    <a:pt x="58" y="69"/>
                    <a:pt x="64" y="72"/>
                  </a:cubicBezTo>
                  <a:cubicBezTo>
                    <a:pt x="68" y="73"/>
                    <a:pt x="70" y="77"/>
                    <a:pt x="72" y="81"/>
                  </a:cubicBezTo>
                  <a:cubicBezTo>
                    <a:pt x="72" y="83"/>
                    <a:pt x="75" y="82"/>
                    <a:pt x="75" y="81"/>
                  </a:cubicBezTo>
                  <a:cubicBezTo>
                    <a:pt x="78" y="72"/>
                    <a:pt x="83" y="61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7" y="61"/>
                    <a:pt x="101" y="63"/>
                    <a:pt x="107" y="63"/>
                  </a:cubicBezTo>
                  <a:cubicBezTo>
                    <a:pt x="122" y="63"/>
                    <a:pt x="135" y="50"/>
                    <a:pt x="135" y="35"/>
                  </a:cubicBezTo>
                  <a:cubicBezTo>
                    <a:pt x="135" y="19"/>
                    <a:pt x="122" y="6"/>
                    <a:pt x="107" y="6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3F0DF6FF-BFD5-4CA0-81B0-ECD174C73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9411" y="6182060"/>
              <a:ext cx="112494" cy="154680"/>
            </a:xfrm>
            <a:custGeom>
              <a:avLst/>
              <a:gdLst>
                <a:gd name="T0" fmla="*/ 43 w 43"/>
                <a:gd name="T1" fmla="*/ 33 h 58"/>
                <a:gd name="T2" fmla="*/ 39 w 43"/>
                <a:gd name="T3" fmla="*/ 39 h 58"/>
                <a:gd name="T4" fmla="*/ 38 w 43"/>
                <a:gd name="T5" fmla="*/ 45 h 58"/>
                <a:gd name="T6" fmla="*/ 38 w 43"/>
                <a:gd name="T7" fmla="*/ 45 h 58"/>
                <a:gd name="T8" fmla="*/ 29 w 43"/>
                <a:gd name="T9" fmla="*/ 57 h 58"/>
                <a:gd name="T10" fmla="*/ 3 w 43"/>
                <a:gd name="T11" fmla="*/ 45 h 58"/>
                <a:gd name="T12" fmla="*/ 3 w 43"/>
                <a:gd name="T13" fmla="*/ 0 h 58"/>
                <a:gd name="T14" fmla="*/ 6 w 43"/>
                <a:gd name="T15" fmla="*/ 0 h 58"/>
                <a:gd name="T16" fmla="*/ 17 w 43"/>
                <a:gd name="T17" fmla="*/ 29 h 58"/>
                <a:gd name="T18" fmla="*/ 43 w 43"/>
                <a:gd name="T1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8">
                  <a:moveTo>
                    <a:pt x="43" y="33"/>
                  </a:moveTo>
                  <a:cubicBezTo>
                    <a:pt x="42" y="34"/>
                    <a:pt x="40" y="36"/>
                    <a:pt x="39" y="39"/>
                  </a:cubicBezTo>
                  <a:cubicBezTo>
                    <a:pt x="38" y="40"/>
                    <a:pt x="38" y="43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57"/>
                    <a:pt x="34" y="56"/>
                    <a:pt x="29" y="57"/>
                  </a:cubicBezTo>
                  <a:cubicBezTo>
                    <a:pt x="24" y="58"/>
                    <a:pt x="14" y="52"/>
                    <a:pt x="3" y="45"/>
                  </a:cubicBezTo>
                  <a:cubicBezTo>
                    <a:pt x="0" y="38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7"/>
                    <a:pt x="17" y="28"/>
                    <a:pt x="17" y="29"/>
                  </a:cubicBezTo>
                  <a:cubicBezTo>
                    <a:pt x="17" y="29"/>
                    <a:pt x="32" y="28"/>
                    <a:pt x="43" y="33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A0561DF5-2F84-4AA9-9462-9742A06C2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8157" y="6280492"/>
              <a:ext cx="25312" cy="19687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3 w 9"/>
                <a:gd name="T5" fmla="*/ 6 h 8"/>
                <a:gd name="T6" fmla="*/ 5 w 9"/>
                <a:gd name="T7" fmla="*/ 1 h 8"/>
                <a:gd name="T8" fmla="*/ 8 w 9"/>
                <a:gd name="T9" fmla="*/ 1 h 8"/>
                <a:gd name="T10" fmla="*/ 9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2"/>
                  </a:moveTo>
                  <a:cubicBezTo>
                    <a:pt x="8" y="3"/>
                    <a:pt x="8" y="6"/>
                    <a:pt x="8" y="8"/>
                  </a:cubicBezTo>
                  <a:cubicBezTo>
                    <a:pt x="6" y="8"/>
                    <a:pt x="4" y="7"/>
                    <a:pt x="3" y="6"/>
                  </a:cubicBezTo>
                  <a:cubicBezTo>
                    <a:pt x="0" y="4"/>
                    <a:pt x="2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1750763C-63A3-41E3-8270-C07AFDC3E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917" y="6671409"/>
              <a:ext cx="233426" cy="390918"/>
            </a:xfrm>
            <a:custGeom>
              <a:avLst/>
              <a:gdLst>
                <a:gd name="T0" fmla="*/ 88 w 88"/>
                <a:gd name="T1" fmla="*/ 143 h 147"/>
                <a:gd name="T2" fmla="*/ 2 w 88"/>
                <a:gd name="T3" fmla="*/ 144 h 147"/>
                <a:gd name="T4" fmla="*/ 2 w 88"/>
                <a:gd name="T5" fmla="*/ 144 h 147"/>
                <a:gd name="T6" fmla="*/ 7 w 88"/>
                <a:gd name="T7" fmla="*/ 108 h 147"/>
                <a:gd name="T8" fmla="*/ 0 w 88"/>
                <a:gd name="T9" fmla="*/ 3 h 147"/>
                <a:gd name="T10" fmla="*/ 44 w 88"/>
                <a:gd name="T11" fmla="*/ 0 h 147"/>
                <a:gd name="T12" fmla="*/ 44 w 88"/>
                <a:gd name="T13" fmla="*/ 14 h 147"/>
                <a:gd name="T14" fmla="*/ 88 w 88"/>
                <a:gd name="T1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47">
                  <a:moveTo>
                    <a:pt x="88" y="143"/>
                  </a:moveTo>
                  <a:cubicBezTo>
                    <a:pt x="46" y="147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3" y="128"/>
                    <a:pt x="5" y="114"/>
                    <a:pt x="7" y="108"/>
                  </a:cubicBezTo>
                  <a:cubicBezTo>
                    <a:pt x="10" y="100"/>
                    <a:pt x="5" y="51"/>
                    <a:pt x="0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5"/>
                    <a:pt x="44" y="14"/>
                  </a:cubicBezTo>
                  <a:cubicBezTo>
                    <a:pt x="45" y="42"/>
                    <a:pt x="52" y="105"/>
                    <a:pt x="88" y="143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94B66B6A-A573-459A-8ABA-79902F1E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4105" y="6542041"/>
              <a:ext cx="143431" cy="205303"/>
            </a:xfrm>
            <a:custGeom>
              <a:avLst/>
              <a:gdLst>
                <a:gd name="T0" fmla="*/ 54 w 54"/>
                <a:gd name="T1" fmla="*/ 0 h 77"/>
                <a:gd name="T2" fmla="*/ 46 w 54"/>
                <a:gd name="T3" fmla="*/ 72 h 77"/>
                <a:gd name="T4" fmla="*/ 4 w 54"/>
                <a:gd name="T5" fmla="*/ 77 h 77"/>
                <a:gd name="T6" fmla="*/ 1 w 54"/>
                <a:gd name="T7" fmla="*/ 51 h 77"/>
                <a:gd name="T8" fmla="*/ 0 w 54"/>
                <a:gd name="T9" fmla="*/ 41 h 77"/>
                <a:gd name="T10" fmla="*/ 54 w 5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7">
                  <a:moveTo>
                    <a:pt x="54" y="0"/>
                  </a:moveTo>
                  <a:cubicBezTo>
                    <a:pt x="54" y="0"/>
                    <a:pt x="53" y="48"/>
                    <a:pt x="46" y="72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3" y="69"/>
                    <a:pt x="2" y="60"/>
                    <a:pt x="1" y="51"/>
                  </a:cubicBezTo>
                  <a:cubicBezTo>
                    <a:pt x="0" y="48"/>
                    <a:pt x="0" y="44"/>
                    <a:pt x="0" y="4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2AE19ADF-BD62-47B8-B50D-CC16E4F7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5360" y="6429547"/>
              <a:ext cx="261550" cy="748086"/>
            </a:xfrm>
            <a:custGeom>
              <a:avLst/>
              <a:gdLst>
                <a:gd name="T0" fmla="*/ 41 w 99"/>
                <a:gd name="T1" fmla="*/ 4 h 281"/>
                <a:gd name="T2" fmla="*/ 26 w 99"/>
                <a:gd name="T3" fmla="*/ 15 h 281"/>
                <a:gd name="T4" fmla="*/ 5 w 99"/>
                <a:gd name="T5" fmla="*/ 86 h 281"/>
                <a:gd name="T6" fmla="*/ 1 w 99"/>
                <a:gd name="T7" fmla="*/ 162 h 281"/>
                <a:gd name="T8" fmla="*/ 3 w 99"/>
                <a:gd name="T9" fmla="*/ 169 h 281"/>
                <a:gd name="T10" fmla="*/ 60 w 99"/>
                <a:gd name="T11" fmla="*/ 269 h 281"/>
                <a:gd name="T12" fmla="*/ 91 w 99"/>
                <a:gd name="T13" fmla="*/ 274 h 281"/>
                <a:gd name="T14" fmla="*/ 96 w 99"/>
                <a:gd name="T15" fmla="*/ 269 h 281"/>
                <a:gd name="T16" fmla="*/ 60 w 99"/>
                <a:gd name="T17" fmla="*/ 170 h 281"/>
                <a:gd name="T18" fmla="*/ 59 w 99"/>
                <a:gd name="T19" fmla="*/ 155 h 281"/>
                <a:gd name="T20" fmla="*/ 84 w 99"/>
                <a:gd name="T21" fmla="*/ 35 h 281"/>
                <a:gd name="T22" fmla="*/ 80 w 99"/>
                <a:gd name="T23" fmla="*/ 22 h 281"/>
                <a:gd name="T24" fmla="*/ 51 w 99"/>
                <a:gd name="T25" fmla="*/ 2 h 281"/>
                <a:gd name="T26" fmla="*/ 41 w 99"/>
                <a:gd name="T27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81">
                  <a:moveTo>
                    <a:pt x="41" y="4"/>
                  </a:moveTo>
                  <a:cubicBezTo>
                    <a:pt x="34" y="5"/>
                    <a:pt x="29" y="9"/>
                    <a:pt x="26" y="15"/>
                  </a:cubicBezTo>
                  <a:cubicBezTo>
                    <a:pt x="19" y="27"/>
                    <a:pt x="9" y="39"/>
                    <a:pt x="5" y="86"/>
                  </a:cubicBezTo>
                  <a:cubicBezTo>
                    <a:pt x="0" y="135"/>
                    <a:pt x="1" y="155"/>
                    <a:pt x="1" y="162"/>
                  </a:cubicBezTo>
                  <a:cubicBezTo>
                    <a:pt x="2" y="165"/>
                    <a:pt x="2" y="167"/>
                    <a:pt x="3" y="169"/>
                  </a:cubicBezTo>
                  <a:cubicBezTo>
                    <a:pt x="8" y="181"/>
                    <a:pt x="31" y="232"/>
                    <a:pt x="60" y="269"/>
                  </a:cubicBezTo>
                  <a:cubicBezTo>
                    <a:pt x="68" y="279"/>
                    <a:pt x="81" y="281"/>
                    <a:pt x="91" y="274"/>
                  </a:cubicBezTo>
                  <a:cubicBezTo>
                    <a:pt x="93" y="273"/>
                    <a:pt x="95" y="271"/>
                    <a:pt x="96" y="269"/>
                  </a:cubicBezTo>
                  <a:cubicBezTo>
                    <a:pt x="99" y="261"/>
                    <a:pt x="70" y="193"/>
                    <a:pt x="60" y="170"/>
                  </a:cubicBezTo>
                  <a:cubicBezTo>
                    <a:pt x="58" y="165"/>
                    <a:pt x="58" y="160"/>
                    <a:pt x="59" y="155"/>
                  </a:cubicBezTo>
                  <a:cubicBezTo>
                    <a:pt x="66" y="130"/>
                    <a:pt x="86" y="53"/>
                    <a:pt x="84" y="35"/>
                  </a:cubicBezTo>
                  <a:cubicBezTo>
                    <a:pt x="84" y="35"/>
                    <a:pt x="84" y="30"/>
                    <a:pt x="80" y="22"/>
                  </a:cubicBezTo>
                  <a:cubicBezTo>
                    <a:pt x="77" y="13"/>
                    <a:pt x="63" y="0"/>
                    <a:pt x="51" y="2"/>
                  </a:cubicBezTo>
                  <a:cubicBezTo>
                    <a:pt x="47" y="2"/>
                    <a:pt x="43" y="3"/>
                    <a:pt x="41" y="4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C0D7CD1C-40E3-4A67-81DF-F7A2619A4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0043" y="6353613"/>
              <a:ext cx="120932" cy="78746"/>
            </a:xfrm>
            <a:custGeom>
              <a:avLst/>
              <a:gdLst>
                <a:gd name="T0" fmla="*/ 45 w 45"/>
                <a:gd name="T1" fmla="*/ 5 h 29"/>
                <a:gd name="T2" fmla="*/ 22 w 45"/>
                <a:gd name="T3" fmla="*/ 23 h 29"/>
                <a:gd name="T4" fmla="*/ 0 w 45"/>
                <a:gd name="T5" fmla="*/ 28 h 29"/>
                <a:gd name="T6" fmla="*/ 1 w 45"/>
                <a:gd name="T7" fmla="*/ 0 h 29"/>
                <a:gd name="T8" fmla="*/ 9 w 45"/>
                <a:gd name="T9" fmla="*/ 1 h 29"/>
                <a:gd name="T10" fmla="*/ 45 w 45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45" y="5"/>
                  </a:moveTo>
                  <a:cubicBezTo>
                    <a:pt x="37" y="14"/>
                    <a:pt x="29" y="19"/>
                    <a:pt x="22" y="23"/>
                  </a:cubicBezTo>
                  <a:cubicBezTo>
                    <a:pt x="9" y="29"/>
                    <a:pt x="0" y="28"/>
                    <a:pt x="0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B9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97E4BDF0-3C51-429F-85F2-21E07885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7863" y="7087638"/>
              <a:ext cx="196865" cy="1566481"/>
            </a:xfrm>
            <a:custGeom>
              <a:avLst/>
              <a:gdLst>
                <a:gd name="T0" fmla="*/ 7 w 74"/>
                <a:gd name="T1" fmla="*/ 588 h 588"/>
                <a:gd name="T2" fmla="*/ 0 w 74"/>
                <a:gd name="T3" fmla="*/ 588 h 588"/>
                <a:gd name="T4" fmla="*/ 36 w 74"/>
                <a:gd name="T5" fmla="*/ 332 h 588"/>
                <a:gd name="T6" fmla="*/ 57 w 74"/>
                <a:gd name="T7" fmla="*/ 14 h 588"/>
                <a:gd name="T8" fmla="*/ 57 w 74"/>
                <a:gd name="T9" fmla="*/ 0 h 588"/>
                <a:gd name="T10" fmla="*/ 57 w 74"/>
                <a:gd name="T11" fmla="*/ 0 h 588"/>
                <a:gd name="T12" fmla="*/ 63 w 74"/>
                <a:gd name="T13" fmla="*/ 2 h 588"/>
                <a:gd name="T14" fmla="*/ 7 w 74"/>
                <a:gd name="T15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88">
                  <a:moveTo>
                    <a:pt x="7" y="588"/>
                  </a:moveTo>
                  <a:cubicBezTo>
                    <a:pt x="0" y="588"/>
                    <a:pt x="0" y="588"/>
                    <a:pt x="0" y="588"/>
                  </a:cubicBezTo>
                  <a:cubicBezTo>
                    <a:pt x="0" y="588"/>
                    <a:pt x="22" y="378"/>
                    <a:pt x="36" y="332"/>
                  </a:cubicBezTo>
                  <a:cubicBezTo>
                    <a:pt x="49" y="292"/>
                    <a:pt x="55" y="75"/>
                    <a:pt x="57" y="14"/>
                  </a:cubicBezTo>
                  <a:cubicBezTo>
                    <a:pt x="57" y="7"/>
                    <a:pt x="57" y="3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74" y="431"/>
                    <a:pt x="7" y="588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40CB14CE-ECB8-49F2-90C2-C085CB16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4035" y="6255181"/>
              <a:ext cx="120932" cy="146242"/>
            </a:xfrm>
            <a:custGeom>
              <a:avLst/>
              <a:gdLst>
                <a:gd name="T0" fmla="*/ 45 w 45"/>
                <a:gd name="T1" fmla="*/ 0 h 55"/>
                <a:gd name="T2" fmla="*/ 14 w 45"/>
                <a:gd name="T3" fmla="*/ 53 h 55"/>
                <a:gd name="T4" fmla="*/ 0 w 45"/>
                <a:gd name="T5" fmla="*/ 55 h 55"/>
                <a:gd name="T6" fmla="*/ 0 w 45"/>
                <a:gd name="T7" fmla="*/ 24 h 55"/>
                <a:gd name="T8" fmla="*/ 30 w 45"/>
                <a:gd name="T9" fmla="*/ 1 h 55"/>
                <a:gd name="T10" fmla="*/ 45 w 4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5">
                  <a:moveTo>
                    <a:pt x="45" y="0"/>
                  </a:moveTo>
                  <a:cubicBezTo>
                    <a:pt x="45" y="0"/>
                    <a:pt x="40" y="34"/>
                    <a:pt x="14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7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53">
              <a:extLst>
                <a:ext uri="{FF2B5EF4-FFF2-40B4-BE49-F238E27FC236}">
                  <a16:creationId xmlns:a16="http://schemas.microsoft.com/office/drawing/2014/main" id="{7E672290-8ED3-4C6F-88B8-A0CD0CB8D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1858" y="6364862"/>
              <a:ext cx="419041" cy="866205"/>
            </a:xfrm>
            <a:custGeom>
              <a:avLst/>
              <a:gdLst>
                <a:gd name="T0" fmla="*/ 146 w 158"/>
                <a:gd name="T1" fmla="*/ 205 h 325"/>
                <a:gd name="T2" fmla="*/ 150 w 158"/>
                <a:gd name="T3" fmla="*/ 292 h 325"/>
                <a:gd name="T4" fmla="*/ 135 w 158"/>
                <a:gd name="T5" fmla="*/ 313 h 325"/>
                <a:gd name="T6" fmla="*/ 127 w 158"/>
                <a:gd name="T7" fmla="*/ 315 h 325"/>
                <a:gd name="T8" fmla="*/ 90 w 158"/>
                <a:gd name="T9" fmla="*/ 321 h 325"/>
                <a:gd name="T10" fmla="*/ 48 w 158"/>
                <a:gd name="T11" fmla="*/ 325 h 325"/>
                <a:gd name="T12" fmla="*/ 5 w 158"/>
                <a:gd name="T13" fmla="*/ 314 h 325"/>
                <a:gd name="T14" fmla="*/ 6 w 158"/>
                <a:gd name="T15" fmla="*/ 259 h 325"/>
                <a:gd name="T16" fmla="*/ 41 w 158"/>
                <a:gd name="T17" fmla="*/ 132 h 325"/>
                <a:gd name="T18" fmla="*/ 49 w 158"/>
                <a:gd name="T19" fmla="*/ 106 h 325"/>
                <a:gd name="T20" fmla="*/ 58 w 158"/>
                <a:gd name="T21" fmla="*/ 76 h 325"/>
                <a:gd name="T22" fmla="*/ 64 w 158"/>
                <a:gd name="T23" fmla="*/ 57 h 325"/>
                <a:gd name="T24" fmla="*/ 75 w 158"/>
                <a:gd name="T25" fmla="*/ 22 h 325"/>
                <a:gd name="T26" fmla="*/ 84 w 158"/>
                <a:gd name="T27" fmla="*/ 10 h 325"/>
                <a:gd name="T28" fmla="*/ 143 w 158"/>
                <a:gd name="T29" fmla="*/ 7 h 325"/>
                <a:gd name="T30" fmla="*/ 156 w 158"/>
                <a:gd name="T31" fmla="*/ 33 h 325"/>
                <a:gd name="T32" fmla="*/ 156 w 158"/>
                <a:gd name="T33" fmla="*/ 34 h 325"/>
                <a:gd name="T34" fmla="*/ 153 w 158"/>
                <a:gd name="T35" fmla="*/ 75 h 325"/>
                <a:gd name="T36" fmla="*/ 146 w 158"/>
                <a:gd name="T37" fmla="*/ 205 h 325"/>
                <a:gd name="T38" fmla="*/ 146 w 158"/>
                <a:gd name="T39" fmla="*/ 20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325">
                  <a:moveTo>
                    <a:pt x="146" y="205"/>
                  </a:moveTo>
                  <a:cubicBezTo>
                    <a:pt x="146" y="238"/>
                    <a:pt x="147" y="269"/>
                    <a:pt x="150" y="292"/>
                  </a:cubicBezTo>
                  <a:cubicBezTo>
                    <a:pt x="151" y="302"/>
                    <a:pt x="144" y="311"/>
                    <a:pt x="135" y="313"/>
                  </a:cubicBezTo>
                  <a:cubicBezTo>
                    <a:pt x="132" y="314"/>
                    <a:pt x="130" y="314"/>
                    <a:pt x="127" y="315"/>
                  </a:cubicBezTo>
                  <a:cubicBezTo>
                    <a:pt x="117" y="317"/>
                    <a:pt x="103" y="319"/>
                    <a:pt x="90" y="321"/>
                  </a:cubicBezTo>
                  <a:cubicBezTo>
                    <a:pt x="76" y="323"/>
                    <a:pt x="61" y="325"/>
                    <a:pt x="48" y="325"/>
                  </a:cubicBezTo>
                  <a:cubicBezTo>
                    <a:pt x="28" y="325"/>
                    <a:pt x="12" y="323"/>
                    <a:pt x="5" y="314"/>
                  </a:cubicBezTo>
                  <a:cubicBezTo>
                    <a:pt x="0" y="306"/>
                    <a:pt x="1" y="286"/>
                    <a:pt x="6" y="259"/>
                  </a:cubicBezTo>
                  <a:cubicBezTo>
                    <a:pt x="13" y="223"/>
                    <a:pt x="27" y="176"/>
                    <a:pt x="41" y="132"/>
                  </a:cubicBezTo>
                  <a:cubicBezTo>
                    <a:pt x="43" y="123"/>
                    <a:pt x="46" y="115"/>
                    <a:pt x="49" y="106"/>
                  </a:cubicBezTo>
                  <a:cubicBezTo>
                    <a:pt x="52" y="96"/>
                    <a:pt x="55" y="86"/>
                    <a:pt x="58" y="76"/>
                  </a:cubicBezTo>
                  <a:cubicBezTo>
                    <a:pt x="60" y="69"/>
                    <a:pt x="62" y="63"/>
                    <a:pt x="64" y="57"/>
                  </a:cubicBezTo>
                  <a:cubicBezTo>
                    <a:pt x="69" y="44"/>
                    <a:pt x="72" y="32"/>
                    <a:pt x="75" y="22"/>
                  </a:cubicBezTo>
                  <a:cubicBezTo>
                    <a:pt x="81" y="13"/>
                    <a:pt x="84" y="10"/>
                    <a:pt x="84" y="10"/>
                  </a:cubicBezTo>
                  <a:cubicBezTo>
                    <a:pt x="118" y="0"/>
                    <a:pt x="143" y="7"/>
                    <a:pt x="143" y="7"/>
                  </a:cubicBezTo>
                  <a:cubicBezTo>
                    <a:pt x="151" y="14"/>
                    <a:pt x="155" y="23"/>
                    <a:pt x="156" y="33"/>
                  </a:cubicBezTo>
                  <a:cubicBezTo>
                    <a:pt x="156" y="33"/>
                    <a:pt x="156" y="33"/>
                    <a:pt x="156" y="34"/>
                  </a:cubicBezTo>
                  <a:cubicBezTo>
                    <a:pt x="158" y="46"/>
                    <a:pt x="156" y="61"/>
                    <a:pt x="153" y="75"/>
                  </a:cubicBezTo>
                  <a:cubicBezTo>
                    <a:pt x="150" y="109"/>
                    <a:pt x="147" y="159"/>
                    <a:pt x="146" y="205"/>
                  </a:cubicBezTo>
                  <a:cubicBezTo>
                    <a:pt x="146" y="205"/>
                    <a:pt x="146" y="205"/>
                    <a:pt x="146" y="205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A7FB229B-AB63-4A44-B5BB-956B220BD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7502" y="6556102"/>
              <a:ext cx="517473" cy="216552"/>
            </a:xfrm>
            <a:custGeom>
              <a:avLst/>
              <a:gdLst>
                <a:gd name="T0" fmla="*/ 195 w 195"/>
                <a:gd name="T1" fmla="*/ 0 h 81"/>
                <a:gd name="T2" fmla="*/ 191 w 195"/>
                <a:gd name="T3" fmla="*/ 13 h 81"/>
                <a:gd name="T4" fmla="*/ 138 w 195"/>
                <a:gd name="T5" fmla="*/ 58 h 81"/>
                <a:gd name="T6" fmla="*/ 105 w 195"/>
                <a:gd name="T7" fmla="*/ 66 h 81"/>
                <a:gd name="T8" fmla="*/ 80 w 195"/>
                <a:gd name="T9" fmla="*/ 72 h 81"/>
                <a:gd name="T10" fmla="*/ 0 w 195"/>
                <a:gd name="T11" fmla="*/ 81 h 81"/>
                <a:gd name="T12" fmla="*/ 1 w 195"/>
                <a:gd name="T13" fmla="*/ 74 h 81"/>
                <a:gd name="T14" fmla="*/ 195 w 195"/>
                <a:gd name="T15" fmla="*/ 0 h 81"/>
                <a:gd name="T16" fmla="*/ 195 w 19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81">
                  <a:moveTo>
                    <a:pt x="195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58"/>
                    <a:pt x="122" y="62"/>
                    <a:pt x="105" y="66"/>
                  </a:cubicBezTo>
                  <a:cubicBezTo>
                    <a:pt x="96" y="68"/>
                    <a:pt x="87" y="70"/>
                    <a:pt x="80" y="72"/>
                  </a:cubicBezTo>
                  <a:cubicBezTo>
                    <a:pt x="58" y="77"/>
                    <a:pt x="0" y="81"/>
                    <a:pt x="0" y="81"/>
                  </a:cubicBezTo>
                  <a:cubicBezTo>
                    <a:pt x="1" y="79"/>
                    <a:pt x="1" y="77"/>
                    <a:pt x="1" y="74"/>
                  </a:cubicBezTo>
                  <a:cubicBezTo>
                    <a:pt x="1" y="74"/>
                    <a:pt x="148" y="63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0A8792F0-C996-40E4-A604-FA69C8003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8732" y="6556102"/>
              <a:ext cx="334671" cy="497787"/>
            </a:xfrm>
            <a:custGeom>
              <a:avLst/>
              <a:gdLst>
                <a:gd name="T0" fmla="*/ 126 w 126"/>
                <a:gd name="T1" fmla="*/ 0 h 187"/>
                <a:gd name="T2" fmla="*/ 0 w 126"/>
                <a:gd name="T3" fmla="*/ 187 h 187"/>
                <a:gd name="T4" fmla="*/ 35 w 126"/>
                <a:gd name="T5" fmla="*/ 60 h 187"/>
                <a:gd name="T6" fmla="*/ 43 w 126"/>
                <a:gd name="T7" fmla="*/ 34 h 187"/>
                <a:gd name="T8" fmla="*/ 49 w 126"/>
                <a:gd name="T9" fmla="*/ 27 h 187"/>
                <a:gd name="T10" fmla="*/ 126 w 126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87">
                  <a:moveTo>
                    <a:pt x="126" y="0"/>
                  </a:moveTo>
                  <a:cubicBezTo>
                    <a:pt x="126" y="0"/>
                    <a:pt x="95" y="168"/>
                    <a:pt x="0" y="187"/>
                  </a:cubicBezTo>
                  <a:cubicBezTo>
                    <a:pt x="7" y="151"/>
                    <a:pt x="21" y="104"/>
                    <a:pt x="35" y="60"/>
                  </a:cubicBezTo>
                  <a:cubicBezTo>
                    <a:pt x="37" y="51"/>
                    <a:pt x="40" y="43"/>
                    <a:pt x="43" y="34"/>
                  </a:cubicBezTo>
                  <a:cubicBezTo>
                    <a:pt x="46" y="30"/>
                    <a:pt x="49" y="27"/>
                    <a:pt x="49" y="2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607DA31F-1C8A-488C-80C4-D51246A2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4998" y="6387361"/>
              <a:ext cx="680589" cy="497787"/>
            </a:xfrm>
            <a:custGeom>
              <a:avLst/>
              <a:gdLst>
                <a:gd name="T0" fmla="*/ 256 w 256"/>
                <a:gd name="T1" fmla="*/ 27 h 186"/>
                <a:gd name="T2" fmla="*/ 250 w 256"/>
                <a:gd name="T3" fmla="*/ 43 h 186"/>
                <a:gd name="T4" fmla="*/ 242 w 256"/>
                <a:gd name="T5" fmla="*/ 59 h 186"/>
                <a:gd name="T6" fmla="*/ 194 w 256"/>
                <a:gd name="T7" fmla="*/ 109 h 186"/>
                <a:gd name="T8" fmla="*/ 142 w 256"/>
                <a:gd name="T9" fmla="*/ 146 h 186"/>
                <a:gd name="T10" fmla="*/ 132 w 256"/>
                <a:gd name="T11" fmla="*/ 152 h 186"/>
                <a:gd name="T12" fmla="*/ 52 w 256"/>
                <a:gd name="T13" fmla="*/ 178 h 186"/>
                <a:gd name="T14" fmla="*/ 7 w 256"/>
                <a:gd name="T15" fmla="*/ 185 h 186"/>
                <a:gd name="T16" fmla="*/ 4 w 256"/>
                <a:gd name="T17" fmla="*/ 181 h 186"/>
                <a:gd name="T18" fmla="*/ 5 w 256"/>
                <a:gd name="T19" fmla="*/ 160 h 186"/>
                <a:gd name="T20" fmla="*/ 59 w 256"/>
                <a:gd name="T21" fmla="*/ 137 h 186"/>
                <a:gd name="T22" fmla="*/ 106 w 256"/>
                <a:gd name="T23" fmla="*/ 120 h 186"/>
                <a:gd name="T24" fmla="*/ 156 w 256"/>
                <a:gd name="T25" fmla="*/ 71 h 186"/>
                <a:gd name="T26" fmla="*/ 206 w 256"/>
                <a:gd name="T27" fmla="*/ 15 h 186"/>
                <a:gd name="T28" fmla="*/ 240 w 256"/>
                <a:gd name="T29" fmla="*/ 5 h 186"/>
                <a:gd name="T30" fmla="*/ 256 w 256"/>
                <a:gd name="T31" fmla="*/ 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186">
                  <a:moveTo>
                    <a:pt x="256" y="27"/>
                  </a:moveTo>
                  <a:cubicBezTo>
                    <a:pt x="255" y="30"/>
                    <a:pt x="253" y="36"/>
                    <a:pt x="250" y="43"/>
                  </a:cubicBezTo>
                  <a:cubicBezTo>
                    <a:pt x="248" y="49"/>
                    <a:pt x="244" y="55"/>
                    <a:pt x="242" y="59"/>
                  </a:cubicBezTo>
                  <a:cubicBezTo>
                    <a:pt x="242" y="59"/>
                    <a:pt x="226" y="85"/>
                    <a:pt x="194" y="109"/>
                  </a:cubicBezTo>
                  <a:cubicBezTo>
                    <a:pt x="169" y="128"/>
                    <a:pt x="154" y="138"/>
                    <a:pt x="142" y="146"/>
                  </a:cubicBezTo>
                  <a:cubicBezTo>
                    <a:pt x="138" y="148"/>
                    <a:pt x="135" y="150"/>
                    <a:pt x="132" y="152"/>
                  </a:cubicBezTo>
                  <a:cubicBezTo>
                    <a:pt x="118" y="160"/>
                    <a:pt x="84" y="172"/>
                    <a:pt x="52" y="178"/>
                  </a:cubicBezTo>
                  <a:cubicBezTo>
                    <a:pt x="20" y="183"/>
                    <a:pt x="10" y="186"/>
                    <a:pt x="7" y="185"/>
                  </a:cubicBezTo>
                  <a:cubicBezTo>
                    <a:pt x="7" y="185"/>
                    <a:pt x="5" y="183"/>
                    <a:pt x="4" y="181"/>
                  </a:cubicBezTo>
                  <a:cubicBezTo>
                    <a:pt x="2" y="175"/>
                    <a:pt x="0" y="165"/>
                    <a:pt x="5" y="160"/>
                  </a:cubicBezTo>
                  <a:cubicBezTo>
                    <a:pt x="13" y="152"/>
                    <a:pt x="35" y="149"/>
                    <a:pt x="59" y="137"/>
                  </a:cubicBezTo>
                  <a:cubicBezTo>
                    <a:pt x="83" y="126"/>
                    <a:pt x="101" y="122"/>
                    <a:pt x="106" y="120"/>
                  </a:cubicBezTo>
                  <a:cubicBezTo>
                    <a:pt x="111" y="119"/>
                    <a:pt x="141" y="81"/>
                    <a:pt x="156" y="71"/>
                  </a:cubicBezTo>
                  <a:cubicBezTo>
                    <a:pt x="172" y="62"/>
                    <a:pt x="200" y="21"/>
                    <a:pt x="206" y="15"/>
                  </a:cubicBezTo>
                  <a:cubicBezTo>
                    <a:pt x="212" y="10"/>
                    <a:pt x="227" y="0"/>
                    <a:pt x="240" y="5"/>
                  </a:cubicBezTo>
                  <a:cubicBezTo>
                    <a:pt x="254" y="10"/>
                    <a:pt x="256" y="20"/>
                    <a:pt x="256" y="27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50032A9C-8C0C-4B12-A075-E60BD4A5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9968" y="7405433"/>
              <a:ext cx="199678" cy="1248685"/>
            </a:xfrm>
            <a:custGeom>
              <a:avLst/>
              <a:gdLst>
                <a:gd name="T0" fmla="*/ 75 w 75"/>
                <a:gd name="T1" fmla="*/ 469 h 469"/>
                <a:gd name="T2" fmla="*/ 69 w 75"/>
                <a:gd name="T3" fmla="*/ 469 h 469"/>
                <a:gd name="T4" fmla="*/ 17 w 75"/>
                <a:gd name="T5" fmla="*/ 212 h 469"/>
                <a:gd name="T6" fmla="*/ 25 w 75"/>
                <a:gd name="T7" fmla="*/ 0 h 469"/>
                <a:gd name="T8" fmla="*/ 25 w 75"/>
                <a:gd name="T9" fmla="*/ 27 h 469"/>
                <a:gd name="T10" fmla="*/ 24 w 75"/>
                <a:gd name="T11" fmla="*/ 209 h 469"/>
                <a:gd name="T12" fmla="*/ 65 w 75"/>
                <a:gd name="T13" fmla="*/ 297 h 469"/>
                <a:gd name="T14" fmla="*/ 67 w 75"/>
                <a:gd name="T15" fmla="*/ 360 h 469"/>
                <a:gd name="T16" fmla="*/ 75 w 75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9">
                  <a:moveTo>
                    <a:pt x="75" y="469"/>
                  </a:moveTo>
                  <a:cubicBezTo>
                    <a:pt x="69" y="469"/>
                    <a:pt x="69" y="469"/>
                    <a:pt x="69" y="469"/>
                  </a:cubicBezTo>
                  <a:cubicBezTo>
                    <a:pt x="59" y="341"/>
                    <a:pt x="34" y="259"/>
                    <a:pt x="17" y="212"/>
                  </a:cubicBezTo>
                  <a:cubicBezTo>
                    <a:pt x="0" y="165"/>
                    <a:pt x="25" y="2"/>
                    <a:pt x="25" y="0"/>
                  </a:cubicBezTo>
                  <a:cubicBezTo>
                    <a:pt x="25" y="12"/>
                    <a:pt x="25" y="22"/>
                    <a:pt x="25" y="27"/>
                  </a:cubicBezTo>
                  <a:cubicBezTo>
                    <a:pt x="27" y="47"/>
                    <a:pt x="22" y="183"/>
                    <a:pt x="24" y="209"/>
                  </a:cubicBezTo>
                  <a:cubicBezTo>
                    <a:pt x="27" y="235"/>
                    <a:pt x="60" y="279"/>
                    <a:pt x="65" y="297"/>
                  </a:cubicBezTo>
                  <a:cubicBezTo>
                    <a:pt x="71" y="315"/>
                    <a:pt x="67" y="340"/>
                    <a:pt x="67" y="360"/>
                  </a:cubicBezTo>
                  <a:cubicBezTo>
                    <a:pt x="67" y="381"/>
                    <a:pt x="75" y="469"/>
                    <a:pt x="75" y="469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1269B636-A2A6-4C8E-ABE7-58232563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0909" y="6910459"/>
              <a:ext cx="163116" cy="309359"/>
            </a:xfrm>
            <a:custGeom>
              <a:avLst/>
              <a:gdLst>
                <a:gd name="T0" fmla="*/ 45 w 61"/>
                <a:gd name="T1" fmla="*/ 108 h 116"/>
                <a:gd name="T2" fmla="*/ 37 w 61"/>
                <a:gd name="T3" fmla="*/ 110 h 116"/>
                <a:gd name="T4" fmla="*/ 0 w 61"/>
                <a:gd name="T5" fmla="*/ 116 h 116"/>
                <a:gd name="T6" fmla="*/ 0 w 61"/>
                <a:gd name="T7" fmla="*/ 116 h 116"/>
                <a:gd name="T8" fmla="*/ 56 w 61"/>
                <a:gd name="T9" fmla="*/ 0 h 116"/>
                <a:gd name="T10" fmla="*/ 60 w 61"/>
                <a:gd name="T11" fmla="*/ 87 h 116"/>
                <a:gd name="T12" fmla="*/ 45 w 61"/>
                <a:gd name="T13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6">
                  <a:moveTo>
                    <a:pt x="45" y="108"/>
                  </a:moveTo>
                  <a:cubicBezTo>
                    <a:pt x="42" y="109"/>
                    <a:pt x="40" y="109"/>
                    <a:pt x="37" y="110"/>
                  </a:cubicBezTo>
                  <a:cubicBezTo>
                    <a:pt x="27" y="112"/>
                    <a:pt x="13" y="114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49" y="100"/>
                    <a:pt x="56" y="3"/>
                    <a:pt x="56" y="0"/>
                  </a:cubicBezTo>
                  <a:cubicBezTo>
                    <a:pt x="56" y="33"/>
                    <a:pt x="57" y="64"/>
                    <a:pt x="60" y="87"/>
                  </a:cubicBezTo>
                  <a:cubicBezTo>
                    <a:pt x="61" y="97"/>
                    <a:pt x="54" y="106"/>
                    <a:pt x="45" y="108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8F9D8672-8A89-439B-9400-5A08E872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6248" y="6778279"/>
              <a:ext cx="365606" cy="106869"/>
            </a:xfrm>
            <a:custGeom>
              <a:avLst/>
              <a:gdLst>
                <a:gd name="T0" fmla="*/ 138 w 138"/>
                <a:gd name="T1" fmla="*/ 0 h 40"/>
                <a:gd name="T2" fmla="*/ 138 w 138"/>
                <a:gd name="T3" fmla="*/ 0 h 40"/>
                <a:gd name="T4" fmla="*/ 128 w 138"/>
                <a:gd name="T5" fmla="*/ 6 h 40"/>
                <a:gd name="T6" fmla="*/ 48 w 138"/>
                <a:gd name="T7" fmla="*/ 32 h 40"/>
                <a:gd name="T8" fmla="*/ 3 w 138"/>
                <a:gd name="T9" fmla="*/ 39 h 40"/>
                <a:gd name="T10" fmla="*/ 0 w 138"/>
                <a:gd name="T11" fmla="*/ 35 h 40"/>
                <a:gd name="T12" fmla="*/ 138 w 13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0">
                  <a:moveTo>
                    <a:pt x="138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4" y="2"/>
                    <a:pt x="131" y="4"/>
                    <a:pt x="128" y="6"/>
                  </a:cubicBezTo>
                  <a:cubicBezTo>
                    <a:pt x="114" y="14"/>
                    <a:pt x="80" y="26"/>
                    <a:pt x="48" y="32"/>
                  </a:cubicBezTo>
                  <a:cubicBezTo>
                    <a:pt x="16" y="37"/>
                    <a:pt x="6" y="40"/>
                    <a:pt x="3" y="39"/>
                  </a:cubicBezTo>
                  <a:cubicBezTo>
                    <a:pt x="3" y="39"/>
                    <a:pt x="1" y="37"/>
                    <a:pt x="0" y="35"/>
                  </a:cubicBezTo>
                  <a:cubicBezTo>
                    <a:pt x="0" y="35"/>
                    <a:pt x="69" y="29"/>
                    <a:pt x="138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2" name="Freeform 60">
            <a:extLst>
              <a:ext uri="{FF2B5EF4-FFF2-40B4-BE49-F238E27FC236}">
                <a16:creationId xmlns:a16="http://schemas.microsoft.com/office/drawing/2014/main" id="{C5958F4B-771B-4471-8F16-1AA15D1C5167}"/>
              </a:ext>
            </a:extLst>
          </p:cNvPr>
          <p:cNvSpPr>
            <a:spLocks/>
          </p:cNvSpPr>
          <p:nvPr/>
        </p:nvSpPr>
        <p:spPr bwMode="auto">
          <a:xfrm>
            <a:off x="16436454" y="7115761"/>
            <a:ext cx="261550" cy="264361"/>
          </a:xfrm>
          <a:custGeom>
            <a:avLst/>
            <a:gdLst>
              <a:gd name="T0" fmla="*/ 94 w 98"/>
              <a:gd name="T1" fmla="*/ 37 h 99"/>
              <a:gd name="T2" fmla="*/ 66 w 98"/>
              <a:gd name="T3" fmla="*/ 37 h 99"/>
              <a:gd name="T4" fmla="*/ 62 w 98"/>
              <a:gd name="T5" fmla="*/ 33 h 99"/>
              <a:gd name="T6" fmla="*/ 62 w 98"/>
              <a:gd name="T7" fmla="*/ 5 h 99"/>
              <a:gd name="T8" fmla="*/ 57 w 98"/>
              <a:gd name="T9" fmla="*/ 0 h 99"/>
              <a:gd name="T10" fmla="*/ 41 w 98"/>
              <a:gd name="T11" fmla="*/ 0 h 99"/>
              <a:gd name="T12" fmla="*/ 36 w 98"/>
              <a:gd name="T13" fmla="*/ 5 h 99"/>
              <a:gd name="T14" fmla="*/ 36 w 98"/>
              <a:gd name="T15" fmla="*/ 33 h 99"/>
              <a:gd name="T16" fmla="*/ 32 w 98"/>
              <a:gd name="T17" fmla="*/ 37 h 99"/>
              <a:gd name="T18" fmla="*/ 4 w 98"/>
              <a:gd name="T19" fmla="*/ 37 h 99"/>
              <a:gd name="T20" fmla="*/ 0 w 98"/>
              <a:gd name="T21" fmla="*/ 41 h 99"/>
              <a:gd name="T22" fmla="*/ 0 w 98"/>
              <a:gd name="T23" fmla="*/ 58 h 99"/>
              <a:gd name="T24" fmla="*/ 4 w 98"/>
              <a:gd name="T25" fmla="*/ 62 h 99"/>
              <a:gd name="T26" fmla="*/ 32 w 98"/>
              <a:gd name="T27" fmla="*/ 62 h 99"/>
              <a:gd name="T28" fmla="*/ 36 w 98"/>
              <a:gd name="T29" fmla="*/ 67 h 99"/>
              <a:gd name="T30" fmla="*/ 36 w 98"/>
              <a:gd name="T31" fmla="*/ 95 h 99"/>
              <a:gd name="T32" fmla="*/ 41 w 98"/>
              <a:gd name="T33" fmla="*/ 99 h 99"/>
              <a:gd name="T34" fmla="*/ 57 w 98"/>
              <a:gd name="T35" fmla="*/ 99 h 99"/>
              <a:gd name="T36" fmla="*/ 62 w 98"/>
              <a:gd name="T37" fmla="*/ 95 h 99"/>
              <a:gd name="T38" fmla="*/ 62 w 98"/>
              <a:gd name="T39" fmla="*/ 67 h 99"/>
              <a:gd name="T40" fmla="*/ 66 w 98"/>
              <a:gd name="T41" fmla="*/ 62 h 99"/>
              <a:gd name="T42" fmla="*/ 94 w 98"/>
              <a:gd name="T43" fmla="*/ 62 h 99"/>
              <a:gd name="T44" fmla="*/ 98 w 98"/>
              <a:gd name="T45" fmla="*/ 58 h 99"/>
              <a:gd name="T46" fmla="*/ 98 w 98"/>
              <a:gd name="T47" fmla="*/ 41 h 99"/>
              <a:gd name="T48" fmla="*/ 94 w 98"/>
              <a:gd name="T49" fmla="*/ 3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8" h="99">
                <a:moveTo>
                  <a:pt x="94" y="37"/>
                </a:moveTo>
                <a:cubicBezTo>
                  <a:pt x="66" y="37"/>
                  <a:pt x="66" y="37"/>
                  <a:pt x="66" y="37"/>
                </a:cubicBezTo>
                <a:cubicBezTo>
                  <a:pt x="63" y="37"/>
                  <a:pt x="62" y="35"/>
                  <a:pt x="62" y="33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6" y="2"/>
                  <a:pt x="36" y="5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5"/>
                  <a:pt x="34" y="37"/>
                  <a:pt x="32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0"/>
                  <a:pt x="2" y="62"/>
                  <a:pt x="4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4" y="62"/>
                  <a:pt x="36" y="64"/>
                  <a:pt x="36" y="67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7"/>
                  <a:pt x="38" y="99"/>
                  <a:pt x="41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60" y="99"/>
                  <a:pt x="62" y="97"/>
                  <a:pt x="62" y="95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4"/>
                  <a:pt x="63" y="62"/>
                  <a:pt x="66" y="62"/>
                </a:cubicBezTo>
                <a:cubicBezTo>
                  <a:pt x="94" y="62"/>
                  <a:pt x="94" y="62"/>
                  <a:pt x="94" y="62"/>
                </a:cubicBezTo>
                <a:cubicBezTo>
                  <a:pt x="96" y="62"/>
                  <a:pt x="98" y="60"/>
                  <a:pt x="98" y="58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Freeform 61">
            <a:extLst>
              <a:ext uri="{FF2B5EF4-FFF2-40B4-BE49-F238E27FC236}">
                <a16:creationId xmlns:a16="http://schemas.microsoft.com/office/drawing/2014/main" id="{9B97A1AF-7EA1-4E6B-852D-FAED1A9265B2}"/>
              </a:ext>
            </a:extLst>
          </p:cNvPr>
          <p:cNvSpPr>
            <a:spLocks/>
          </p:cNvSpPr>
          <p:nvPr/>
        </p:nvSpPr>
        <p:spPr bwMode="auto">
          <a:xfrm>
            <a:off x="14192196" y="5147114"/>
            <a:ext cx="374044" cy="371231"/>
          </a:xfrm>
          <a:custGeom>
            <a:avLst/>
            <a:gdLst>
              <a:gd name="T0" fmla="*/ 134 w 140"/>
              <a:gd name="T1" fmla="*/ 52 h 140"/>
              <a:gd name="T2" fmla="*/ 94 w 140"/>
              <a:gd name="T3" fmla="*/ 52 h 140"/>
              <a:gd name="T4" fmla="*/ 88 w 140"/>
              <a:gd name="T5" fmla="*/ 46 h 140"/>
              <a:gd name="T6" fmla="*/ 88 w 140"/>
              <a:gd name="T7" fmla="*/ 6 h 140"/>
              <a:gd name="T8" fmla="*/ 82 w 140"/>
              <a:gd name="T9" fmla="*/ 0 h 140"/>
              <a:gd name="T10" fmla="*/ 58 w 140"/>
              <a:gd name="T11" fmla="*/ 0 h 140"/>
              <a:gd name="T12" fmla="*/ 52 w 140"/>
              <a:gd name="T13" fmla="*/ 6 h 140"/>
              <a:gd name="T14" fmla="*/ 52 w 140"/>
              <a:gd name="T15" fmla="*/ 46 h 140"/>
              <a:gd name="T16" fmla="*/ 46 w 140"/>
              <a:gd name="T17" fmla="*/ 52 h 140"/>
              <a:gd name="T18" fmla="*/ 6 w 140"/>
              <a:gd name="T19" fmla="*/ 52 h 140"/>
              <a:gd name="T20" fmla="*/ 0 w 140"/>
              <a:gd name="T21" fmla="*/ 58 h 140"/>
              <a:gd name="T22" fmla="*/ 0 w 140"/>
              <a:gd name="T23" fmla="*/ 82 h 140"/>
              <a:gd name="T24" fmla="*/ 6 w 140"/>
              <a:gd name="T25" fmla="*/ 88 h 140"/>
              <a:gd name="T26" fmla="*/ 46 w 140"/>
              <a:gd name="T27" fmla="*/ 88 h 140"/>
              <a:gd name="T28" fmla="*/ 52 w 140"/>
              <a:gd name="T29" fmla="*/ 94 h 140"/>
              <a:gd name="T30" fmla="*/ 52 w 140"/>
              <a:gd name="T31" fmla="*/ 134 h 140"/>
              <a:gd name="T32" fmla="*/ 58 w 140"/>
              <a:gd name="T33" fmla="*/ 140 h 140"/>
              <a:gd name="T34" fmla="*/ 82 w 140"/>
              <a:gd name="T35" fmla="*/ 140 h 140"/>
              <a:gd name="T36" fmla="*/ 88 w 140"/>
              <a:gd name="T37" fmla="*/ 134 h 140"/>
              <a:gd name="T38" fmla="*/ 88 w 140"/>
              <a:gd name="T39" fmla="*/ 94 h 140"/>
              <a:gd name="T40" fmla="*/ 94 w 140"/>
              <a:gd name="T41" fmla="*/ 88 h 140"/>
              <a:gd name="T42" fmla="*/ 134 w 140"/>
              <a:gd name="T43" fmla="*/ 88 h 140"/>
              <a:gd name="T44" fmla="*/ 140 w 140"/>
              <a:gd name="T45" fmla="*/ 82 h 140"/>
              <a:gd name="T46" fmla="*/ 140 w 140"/>
              <a:gd name="T47" fmla="*/ 58 h 140"/>
              <a:gd name="T48" fmla="*/ 134 w 140"/>
              <a:gd name="T49" fmla="*/ 5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34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0" y="52"/>
                  <a:pt x="88" y="49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2" y="3"/>
                  <a:pt x="52" y="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9"/>
                  <a:pt x="49" y="52"/>
                  <a:pt x="4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2" y="52"/>
                  <a:pt x="0" y="55"/>
                  <a:pt x="0" y="5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2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9" y="88"/>
                  <a:pt x="52" y="91"/>
                  <a:pt x="52" y="9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7"/>
                  <a:pt x="55" y="140"/>
                  <a:pt x="58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85" y="140"/>
                  <a:pt x="88" y="137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0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7" y="88"/>
                  <a:pt x="140" y="85"/>
                  <a:pt x="140" y="82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5"/>
                  <a:pt x="137" y="52"/>
                  <a:pt x="134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33A192AA-5086-4A54-9086-337533FDB71B}"/>
              </a:ext>
            </a:extLst>
          </p:cNvPr>
          <p:cNvSpPr>
            <a:spLocks/>
          </p:cNvSpPr>
          <p:nvPr/>
        </p:nvSpPr>
        <p:spPr bwMode="auto">
          <a:xfrm>
            <a:off x="15460566" y="5726459"/>
            <a:ext cx="376855" cy="374044"/>
          </a:xfrm>
          <a:custGeom>
            <a:avLst/>
            <a:gdLst>
              <a:gd name="T0" fmla="*/ 134 w 141"/>
              <a:gd name="T1" fmla="*/ 53 h 141"/>
              <a:gd name="T2" fmla="*/ 94 w 141"/>
              <a:gd name="T3" fmla="*/ 53 h 141"/>
              <a:gd name="T4" fmla="*/ 88 w 141"/>
              <a:gd name="T5" fmla="*/ 46 h 141"/>
              <a:gd name="T6" fmla="*/ 88 w 141"/>
              <a:gd name="T7" fmla="*/ 6 h 141"/>
              <a:gd name="T8" fmla="*/ 82 w 141"/>
              <a:gd name="T9" fmla="*/ 0 h 141"/>
              <a:gd name="T10" fmla="*/ 59 w 141"/>
              <a:gd name="T11" fmla="*/ 0 h 141"/>
              <a:gd name="T12" fmla="*/ 53 w 141"/>
              <a:gd name="T13" fmla="*/ 6 h 141"/>
              <a:gd name="T14" fmla="*/ 53 w 141"/>
              <a:gd name="T15" fmla="*/ 46 h 141"/>
              <a:gd name="T16" fmla="*/ 46 w 141"/>
              <a:gd name="T17" fmla="*/ 53 h 141"/>
              <a:gd name="T18" fmla="*/ 6 w 141"/>
              <a:gd name="T19" fmla="*/ 53 h 141"/>
              <a:gd name="T20" fmla="*/ 0 w 141"/>
              <a:gd name="T21" fmla="*/ 59 h 141"/>
              <a:gd name="T22" fmla="*/ 0 w 141"/>
              <a:gd name="T23" fmla="*/ 82 h 141"/>
              <a:gd name="T24" fmla="*/ 6 w 141"/>
              <a:gd name="T25" fmla="*/ 88 h 141"/>
              <a:gd name="T26" fmla="*/ 46 w 141"/>
              <a:gd name="T27" fmla="*/ 88 h 141"/>
              <a:gd name="T28" fmla="*/ 53 w 141"/>
              <a:gd name="T29" fmla="*/ 94 h 141"/>
              <a:gd name="T30" fmla="*/ 53 w 141"/>
              <a:gd name="T31" fmla="*/ 134 h 141"/>
              <a:gd name="T32" fmla="*/ 59 w 141"/>
              <a:gd name="T33" fmla="*/ 141 h 141"/>
              <a:gd name="T34" fmla="*/ 82 w 141"/>
              <a:gd name="T35" fmla="*/ 141 h 141"/>
              <a:gd name="T36" fmla="*/ 88 w 141"/>
              <a:gd name="T37" fmla="*/ 134 h 141"/>
              <a:gd name="T38" fmla="*/ 88 w 141"/>
              <a:gd name="T39" fmla="*/ 94 h 141"/>
              <a:gd name="T40" fmla="*/ 94 w 141"/>
              <a:gd name="T41" fmla="*/ 88 h 141"/>
              <a:gd name="T42" fmla="*/ 134 w 141"/>
              <a:gd name="T43" fmla="*/ 88 h 141"/>
              <a:gd name="T44" fmla="*/ 141 w 141"/>
              <a:gd name="T45" fmla="*/ 82 h 141"/>
              <a:gd name="T46" fmla="*/ 141 w 141"/>
              <a:gd name="T47" fmla="*/ 59 h 141"/>
              <a:gd name="T48" fmla="*/ 134 w 141"/>
              <a:gd name="T49" fmla="*/ 5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" h="141">
                <a:moveTo>
                  <a:pt x="134" y="53"/>
                </a:moveTo>
                <a:cubicBezTo>
                  <a:pt x="94" y="53"/>
                  <a:pt x="94" y="53"/>
                  <a:pt x="94" y="53"/>
                </a:cubicBezTo>
                <a:cubicBezTo>
                  <a:pt x="91" y="53"/>
                  <a:pt x="88" y="50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3" y="3"/>
                  <a:pt x="53" y="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50"/>
                  <a:pt x="50" y="53"/>
                  <a:pt x="4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3" y="53"/>
                  <a:pt x="0" y="55"/>
                  <a:pt x="0" y="5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6"/>
                  <a:pt x="3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3" y="91"/>
                  <a:pt x="53" y="9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8"/>
                  <a:pt x="55" y="141"/>
                  <a:pt x="5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8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1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8" y="88"/>
                  <a:pt x="141" y="86"/>
                  <a:pt x="141" y="82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55"/>
                  <a:pt x="138" y="53"/>
                  <a:pt x="134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Freeform 63">
            <a:extLst>
              <a:ext uri="{FF2B5EF4-FFF2-40B4-BE49-F238E27FC236}">
                <a16:creationId xmlns:a16="http://schemas.microsoft.com/office/drawing/2014/main" id="{79697AF2-0EF9-4529-907A-4DE26A6D995F}"/>
              </a:ext>
            </a:extLst>
          </p:cNvPr>
          <p:cNvSpPr>
            <a:spLocks/>
          </p:cNvSpPr>
          <p:nvPr/>
        </p:nvSpPr>
        <p:spPr bwMode="auto">
          <a:xfrm>
            <a:off x="15868358" y="7236691"/>
            <a:ext cx="371231" cy="376855"/>
          </a:xfrm>
          <a:custGeom>
            <a:avLst/>
            <a:gdLst>
              <a:gd name="T0" fmla="*/ 134 w 140"/>
              <a:gd name="T1" fmla="*/ 52 h 141"/>
              <a:gd name="T2" fmla="*/ 94 w 140"/>
              <a:gd name="T3" fmla="*/ 52 h 141"/>
              <a:gd name="T4" fmla="*/ 88 w 140"/>
              <a:gd name="T5" fmla="*/ 46 h 141"/>
              <a:gd name="T6" fmla="*/ 88 w 140"/>
              <a:gd name="T7" fmla="*/ 6 h 141"/>
              <a:gd name="T8" fmla="*/ 82 w 140"/>
              <a:gd name="T9" fmla="*/ 0 h 141"/>
              <a:gd name="T10" fmla="*/ 59 w 140"/>
              <a:gd name="T11" fmla="*/ 0 h 141"/>
              <a:gd name="T12" fmla="*/ 52 w 140"/>
              <a:gd name="T13" fmla="*/ 6 h 141"/>
              <a:gd name="T14" fmla="*/ 52 w 140"/>
              <a:gd name="T15" fmla="*/ 46 h 141"/>
              <a:gd name="T16" fmla="*/ 46 w 140"/>
              <a:gd name="T17" fmla="*/ 52 h 141"/>
              <a:gd name="T18" fmla="*/ 6 w 140"/>
              <a:gd name="T19" fmla="*/ 52 h 141"/>
              <a:gd name="T20" fmla="*/ 0 w 140"/>
              <a:gd name="T21" fmla="*/ 59 h 141"/>
              <a:gd name="T22" fmla="*/ 0 w 140"/>
              <a:gd name="T23" fmla="*/ 82 h 141"/>
              <a:gd name="T24" fmla="*/ 6 w 140"/>
              <a:gd name="T25" fmla="*/ 88 h 141"/>
              <a:gd name="T26" fmla="*/ 46 w 140"/>
              <a:gd name="T27" fmla="*/ 88 h 141"/>
              <a:gd name="T28" fmla="*/ 52 w 140"/>
              <a:gd name="T29" fmla="*/ 94 h 141"/>
              <a:gd name="T30" fmla="*/ 52 w 140"/>
              <a:gd name="T31" fmla="*/ 134 h 141"/>
              <a:gd name="T32" fmla="*/ 59 w 140"/>
              <a:gd name="T33" fmla="*/ 141 h 141"/>
              <a:gd name="T34" fmla="*/ 82 w 140"/>
              <a:gd name="T35" fmla="*/ 141 h 141"/>
              <a:gd name="T36" fmla="*/ 88 w 140"/>
              <a:gd name="T37" fmla="*/ 134 h 141"/>
              <a:gd name="T38" fmla="*/ 88 w 140"/>
              <a:gd name="T39" fmla="*/ 94 h 141"/>
              <a:gd name="T40" fmla="*/ 94 w 140"/>
              <a:gd name="T41" fmla="*/ 88 h 141"/>
              <a:gd name="T42" fmla="*/ 134 w 140"/>
              <a:gd name="T43" fmla="*/ 88 h 141"/>
              <a:gd name="T44" fmla="*/ 140 w 140"/>
              <a:gd name="T45" fmla="*/ 82 h 141"/>
              <a:gd name="T46" fmla="*/ 140 w 140"/>
              <a:gd name="T47" fmla="*/ 59 h 141"/>
              <a:gd name="T48" fmla="*/ 134 w 140"/>
              <a:gd name="T49" fmla="*/ 5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1">
                <a:moveTo>
                  <a:pt x="134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1" y="52"/>
                  <a:pt x="88" y="50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2" y="3"/>
                  <a:pt x="52" y="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50"/>
                  <a:pt x="50" y="52"/>
                  <a:pt x="4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55"/>
                  <a:pt x="0" y="5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3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2" y="91"/>
                  <a:pt x="52" y="9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8"/>
                  <a:pt x="55" y="141"/>
                  <a:pt x="5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8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1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8" y="88"/>
                  <a:pt x="140" y="85"/>
                  <a:pt x="140" y="82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55"/>
                  <a:pt x="138" y="52"/>
                  <a:pt x="134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Freeform 64">
            <a:extLst>
              <a:ext uri="{FF2B5EF4-FFF2-40B4-BE49-F238E27FC236}">
                <a16:creationId xmlns:a16="http://schemas.microsoft.com/office/drawing/2014/main" id="{1E886020-3B39-40C1-ABBE-F577B0AA131F}"/>
              </a:ext>
            </a:extLst>
          </p:cNvPr>
          <p:cNvSpPr>
            <a:spLocks/>
          </p:cNvSpPr>
          <p:nvPr/>
        </p:nvSpPr>
        <p:spPr bwMode="auto">
          <a:xfrm>
            <a:off x="14706856" y="5116178"/>
            <a:ext cx="711526" cy="711526"/>
          </a:xfrm>
          <a:custGeom>
            <a:avLst/>
            <a:gdLst>
              <a:gd name="T0" fmla="*/ 256 w 268"/>
              <a:gd name="T1" fmla="*/ 99 h 267"/>
              <a:gd name="T2" fmla="*/ 180 w 268"/>
              <a:gd name="T3" fmla="*/ 99 h 267"/>
              <a:gd name="T4" fmla="*/ 168 w 268"/>
              <a:gd name="T5" fmla="*/ 88 h 267"/>
              <a:gd name="T6" fmla="*/ 168 w 268"/>
              <a:gd name="T7" fmla="*/ 11 h 267"/>
              <a:gd name="T8" fmla="*/ 156 w 268"/>
              <a:gd name="T9" fmla="*/ 0 h 267"/>
              <a:gd name="T10" fmla="*/ 112 w 268"/>
              <a:gd name="T11" fmla="*/ 0 h 267"/>
              <a:gd name="T12" fmla="*/ 100 w 268"/>
              <a:gd name="T13" fmla="*/ 11 h 267"/>
              <a:gd name="T14" fmla="*/ 100 w 268"/>
              <a:gd name="T15" fmla="*/ 88 h 267"/>
              <a:gd name="T16" fmla="*/ 88 w 268"/>
              <a:gd name="T17" fmla="*/ 99 h 267"/>
              <a:gd name="T18" fmla="*/ 12 w 268"/>
              <a:gd name="T19" fmla="*/ 99 h 267"/>
              <a:gd name="T20" fmla="*/ 0 w 268"/>
              <a:gd name="T21" fmla="*/ 111 h 267"/>
              <a:gd name="T22" fmla="*/ 0 w 268"/>
              <a:gd name="T23" fmla="*/ 156 h 267"/>
              <a:gd name="T24" fmla="*/ 12 w 268"/>
              <a:gd name="T25" fmla="*/ 167 h 267"/>
              <a:gd name="T26" fmla="*/ 88 w 268"/>
              <a:gd name="T27" fmla="*/ 167 h 267"/>
              <a:gd name="T28" fmla="*/ 100 w 268"/>
              <a:gd name="T29" fmla="*/ 179 h 267"/>
              <a:gd name="T30" fmla="*/ 100 w 268"/>
              <a:gd name="T31" fmla="*/ 256 h 267"/>
              <a:gd name="T32" fmla="*/ 112 w 268"/>
              <a:gd name="T33" fmla="*/ 267 h 267"/>
              <a:gd name="T34" fmla="*/ 156 w 268"/>
              <a:gd name="T35" fmla="*/ 267 h 267"/>
              <a:gd name="T36" fmla="*/ 168 w 268"/>
              <a:gd name="T37" fmla="*/ 256 h 267"/>
              <a:gd name="T38" fmla="*/ 168 w 268"/>
              <a:gd name="T39" fmla="*/ 179 h 267"/>
              <a:gd name="T40" fmla="*/ 180 w 268"/>
              <a:gd name="T41" fmla="*/ 167 h 267"/>
              <a:gd name="T42" fmla="*/ 256 w 268"/>
              <a:gd name="T43" fmla="*/ 167 h 267"/>
              <a:gd name="T44" fmla="*/ 268 w 268"/>
              <a:gd name="T45" fmla="*/ 156 h 267"/>
              <a:gd name="T46" fmla="*/ 268 w 268"/>
              <a:gd name="T47" fmla="*/ 111 h 267"/>
              <a:gd name="T48" fmla="*/ 256 w 268"/>
              <a:gd name="T49" fmla="*/ 9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8" h="267">
                <a:moveTo>
                  <a:pt x="256" y="99"/>
                </a:moveTo>
                <a:cubicBezTo>
                  <a:pt x="180" y="99"/>
                  <a:pt x="180" y="99"/>
                  <a:pt x="180" y="99"/>
                </a:cubicBezTo>
                <a:cubicBezTo>
                  <a:pt x="173" y="99"/>
                  <a:pt x="168" y="94"/>
                  <a:pt x="168" y="88"/>
                </a:cubicBezTo>
                <a:cubicBezTo>
                  <a:pt x="168" y="11"/>
                  <a:pt x="168" y="11"/>
                  <a:pt x="168" y="11"/>
                </a:cubicBezTo>
                <a:cubicBezTo>
                  <a:pt x="168" y="5"/>
                  <a:pt x="163" y="0"/>
                  <a:pt x="15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5" y="0"/>
                  <a:pt x="100" y="5"/>
                  <a:pt x="100" y="11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94"/>
                  <a:pt x="95" y="99"/>
                  <a:pt x="88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5" y="99"/>
                  <a:pt x="0" y="105"/>
                  <a:pt x="0" y="11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2"/>
                  <a:pt x="5" y="167"/>
                  <a:pt x="12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95" y="167"/>
                  <a:pt x="100" y="173"/>
                  <a:pt x="100" y="179"/>
                </a:cubicBezTo>
                <a:cubicBezTo>
                  <a:pt x="100" y="256"/>
                  <a:pt x="100" y="256"/>
                  <a:pt x="100" y="256"/>
                </a:cubicBezTo>
                <a:cubicBezTo>
                  <a:pt x="100" y="262"/>
                  <a:pt x="105" y="267"/>
                  <a:pt x="112" y="267"/>
                </a:cubicBezTo>
                <a:cubicBezTo>
                  <a:pt x="156" y="267"/>
                  <a:pt x="156" y="267"/>
                  <a:pt x="156" y="267"/>
                </a:cubicBezTo>
                <a:cubicBezTo>
                  <a:pt x="163" y="267"/>
                  <a:pt x="168" y="262"/>
                  <a:pt x="168" y="256"/>
                </a:cubicBezTo>
                <a:cubicBezTo>
                  <a:pt x="168" y="179"/>
                  <a:pt x="168" y="179"/>
                  <a:pt x="168" y="179"/>
                </a:cubicBezTo>
                <a:cubicBezTo>
                  <a:pt x="168" y="173"/>
                  <a:pt x="173" y="167"/>
                  <a:pt x="180" y="167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262" y="167"/>
                  <a:pt x="268" y="162"/>
                  <a:pt x="268" y="156"/>
                </a:cubicBezTo>
                <a:cubicBezTo>
                  <a:pt x="268" y="111"/>
                  <a:pt x="268" y="111"/>
                  <a:pt x="268" y="111"/>
                </a:cubicBezTo>
                <a:cubicBezTo>
                  <a:pt x="268" y="105"/>
                  <a:pt x="262" y="99"/>
                  <a:pt x="256" y="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Freeform 65">
            <a:extLst>
              <a:ext uri="{FF2B5EF4-FFF2-40B4-BE49-F238E27FC236}">
                <a16:creationId xmlns:a16="http://schemas.microsoft.com/office/drawing/2014/main" id="{4A540600-CF07-4CDC-AA6B-B3370D88BACE}"/>
              </a:ext>
            </a:extLst>
          </p:cNvPr>
          <p:cNvSpPr>
            <a:spLocks/>
          </p:cNvSpPr>
          <p:nvPr/>
        </p:nvSpPr>
        <p:spPr bwMode="auto">
          <a:xfrm>
            <a:off x="15952729" y="6260806"/>
            <a:ext cx="570909" cy="573720"/>
          </a:xfrm>
          <a:custGeom>
            <a:avLst/>
            <a:gdLst>
              <a:gd name="T0" fmla="*/ 206 w 215"/>
              <a:gd name="T1" fmla="*/ 81 h 215"/>
              <a:gd name="T2" fmla="*/ 145 w 215"/>
              <a:gd name="T3" fmla="*/ 81 h 215"/>
              <a:gd name="T4" fmla="*/ 135 w 215"/>
              <a:gd name="T5" fmla="*/ 71 h 215"/>
              <a:gd name="T6" fmla="*/ 135 w 215"/>
              <a:gd name="T7" fmla="*/ 10 h 215"/>
              <a:gd name="T8" fmla="*/ 126 w 215"/>
              <a:gd name="T9" fmla="*/ 0 h 215"/>
              <a:gd name="T10" fmla="*/ 90 w 215"/>
              <a:gd name="T11" fmla="*/ 0 h 215"/>
              <a:gd name="T12" fmla="*/ 80 w 215"/>
              <a:gd name="T13" fmla="*/ 10 h 215"/>
              <a:gd name="T14" fmla="*/ 80 w 215"/>
              <a:gd name="T15" fmla="*/ 71 h 215"/>
              <a:gd name="T16" fmla="*/ 71 w 215"/>
              <a:gd name="T17" fmla="*/ 81 h 215"/>
              <a:gd name="T18" fmla="*/ 10 w 215"/>
              <a:gd name="T19" fmla="*/ 81 h 215"/>
              <a:gd name="T20" fmla="*/ 0 w 215"/>
              <a:gd name="T21" fmla="*/ 90 h 215"/>
              <a:gd name="T22" fmla="*/ 0 w 215"/>
              <a:gd name="T23" fmla="*/ 126 h 215"/>
              <a:gd name="T24" fmla="*/ 10 w 215"/>
              <a:gd name="T25" fmla="*/ 135 h 215"/>
              <a:gd name="T26" fmla="*/ 71 w 215"/>
              <a:gd name="T27" fmla="*/ 135 h 215"/>
              <a:gd name="T28" fmla="*/ 80 w 215"/>
              <a:gd name="T29" fmla="*/ 145 h 215"/>
              <a:gd name="T30" fmla="*/ 80 w 215"/>
              <a:gd name="T31" fmla="*/ 206 h 215"/>
              <a:gd name="T32" fmla="*/ 90 w 215"/>
              <a:gd name="T33" fmla="*/ 215 h 215"/>
              <a:gd name="T34" fmla="*/ 126 w 215"/>
              <a:gd name="T35" fmla="*/ 215 h 215"/>
              <a:gd name="T36" fmla="*/ 135 w 215"/>
              <a:gd name="T37" fmla="*/ 206 h 215"/>
              <a:gd name="T38" fmla="*/ 135 w 215"/>
              <a:gd name="T39" fmla="*/ 145 h 215"/>
              <a:gd name="T40" fmla="*/ 145 w 215"/>
              <a:gd name="T41" fmla="*/ 135 h 215"/>
              <a:gd name="T42" fmla="*/ 206 w 215"/>
              <a:gd name="T43" fmla="*/ 135 h 215"/>
              <a:gd name="T44" fmla="*/ 215 w 215"/>
              <a:gd name="T45" fmla="*/ 126 h 215"/>
              <a:gd name="T46" fmla="*/ 215 w 215"/>
              <a:gd name="T47" fmla="*/ 90 h 215"/>
              <a:gd name="T48" fmla="*/ 206 w 215"/>
              <a:gd name="T49" fmla="*/ 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5" h="215">
                <a:moveTo>
                  <a:pt x="206" y="81"/>
                </a:moveTo>
                <a:cubicBezTo>
                  <a:pt x="145" y="81"/>
                  <a:pt x="145" y="81"/>
                  <a:pt x="145" y="81"/>
                </a:cubicBezTo>
                <a:cubicBezTo>
                  <a:pt x="139" y="81"/>
                  <a:pt x="135" y="76"/>
                  <a:pt x="135" y="71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5"/>
                  <a:pt x="131" y="0"/>
                  <a:pt x="1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80" y="5"/>
                  <a:pt x="80" y="1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6"/>
                  <a:pt x="76" y="81"/>
                  <a:pt x="7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4" y="81"/>
                  <a:pt x="0" y="85"/>
                  <a:pt x="0" y="9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10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5"/>
                  <a:pt x="80" y="139"/>
                  <a:pt x="80" y="145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80" y="211"/>
                  <a:pt x="85" y="215"/>
                  <a:pt x="90" y="215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1" y="215"/>
                  <a:pt x="135" y="211"/>
                  <a:pt x="135" y="206"/>
                </a:cubicBezTo>
                <a:cubicBezTo>
                  <a:pt x="135" y="145"/>
                  <a:pt x="135" y="145"/>
                  <a:pt x="135" y="145"/>
                </a:cubicBezTo>
                <a:cubicBezTo>
                  <a:pt x="135" y="139"/>
                  <a:pt x="139" y="135"/>
                  <a:pt x="145" y="135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11" y="135"/>
                  <a:pt x="215" y="131"/>
                  <a:pt x="215" y="126"/>
                </a:cubicBezTo>
                <a:cubicBezTo>
                  <a:pt x="215" y="90"/>
                  <a:pt x="215" y="90"/>
                  <a:pt x="215" y="90"/>
                </a:cubicBezTo>
                <a:cubicBezTo>
                  <a:pt x="215" y="85"/>
                  <a:pt x="211" y="81"/>
                  <a:pt x="206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Freeform 66">
            <a:extLst>
              <a:ext uri="{FF2B5EF4-FFF2-40B4-BE49-F238E27FC236}">
                <a16:creationId xmlns:a16="http://schemas.microsoft.com/office/drawing/2014/main" id="{3B27427C-281C-434A-85AA-A44A16626D00}"/>
              </a:ext>
            </a:extLst>
          </p:cNvPr>
          <p:cNvSpPr>
            <a:spLocks/>
          </p:cNvSpPr>
          <p:nvPr/>
        </p:nvSpPr>
        <p:spPr bwMode="auto">
          <a:xfrm>
            <a:off x="16025850" y="6752967"/>
            <a:ext cx="497787" cy="500599"/>
          </a:xfrm>
          <a:custGeom>
            <a:avLst/>
            <a:gdLst>
              <a:gd name="T0" fmla="*/ 180 w 188"/>
              <a:gd name="T1" fmla="*/ 70 h 188"/>
              <a:gd name="T2" fmla="*/ 126 w 188"/>
              <a:gd name="T3" fmla="*/ 70 h 188"/>
              <a:gd name="T4" fmla="*/ 118 w 188"/>
              <a:gd name="T5" fmla="*/ 62 h 188"/>
              <a:gd name="T6" fmla="*/ 118 w 188"/>
              <a:gd name="T7" fmla="*/ 9 h 188"/>
              <a:gd name="T8" fmla="*/ 110 w 188"/>
              <a:gd name="T9" fmla="*/ 0 h 188"/>
              <a:gd name="T10" fmla="*/ 79 w 188"/>
              <a:gd name="T11" fmla="*/ 0 h 188"/>
              <a:gd name="T12" fmla="*/ 70 w 188"/>
              <a:gd name="T13" fmla="*/ 9 h 188"/>
              <a:gd name="T14" fmla="*/ 70 w 188"/>
              <a:gd name="T15" fmla="*/ 62 h 188"/>
              <a:gd name="T16" fmla="*/ 62 w 188"/>
              <a:gd name="T17" fmla="*/ 70 h 188"/>
              <a:gd name="T18" fmla="*/ 8 w 188"/>
              <a:gd name="T19" fmla="*/ 70 h 188"/>
              <a:gd name="T20" fmla="*/ 0 w 188"/>
              <a:gd name="T21" fmla="*/ 79 h 188"/>
              <a:gd name="T22" fmla="*/ 0 w 188"/>
              <a:gd name="T23" fmla="*/ 110 h 188"/>
              <a:gd name="T24" fmla="*/ 8 w 188"/>
              <a:gd name="T25" fmla="*/ 118 h 188"/>
              <a:gd name="T26" fmla="*/ 62 w 188"/>
              <a:gd name="T27" fmla="*/ 118 h 188"/>
              <a:gd name="T28" fmla="*/ 70 w 188"/>
              <a:gd name="T29" fmla="*/ 126 h 188"/>
              <a:gd name="T30" fmla="*/ 70 w 188"/>
              <a:gd name="T31" fmla="*/ 180 h 188"/>
              <a:gd name="T32" fmla="*/ 79 w 188"/>
              <a:gd name="T33" fmla="*/ 188 h 188"/>
              <a:gd name="T34" fmla="*/ 110 w 188"/>
              <a:gd name="T35" fmla="*/ 188 h 188"/>
              <a:gd name="T36" fmla="*/ 118 w 188"/>
              <a:gd name="T37" fmla="*/ 180 h 188"/>
              <a:gd name="T38" fmla="*/ 118 w 188"/>
              <a:gd name="T39" fmla="*/ 126 h 188"/>
              <a:gd name="T40" fmla="*/ 126 w 188"/>
              <a:gd name="T41" fmla="*/ 118 h 188"/>
              <a:gd name="T42" fmla="*/ 180 w 188"/>
              <a:gd name="T43" fmla="*/ 118 h 188"/>
              <a:gd name="T44" fmla="*/ 188 w 188"/>
              <a:gd name="T45" fmla="*/ 110 h 188"/>
              <a:gd name="T46" fmla="*/ 188 w 188"/>
              <a:gd name="T47" fmla="*/ 79 h 188"/>
              <a:gd name="T48" fmla="*/ 180 w 188"/>
              <a:gd name="T49" fmla="*/ 7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80" y="70"/>
                </a:moveTo>
                <a:cubicBezTo>
                  <a:pt x="126" y="70"/>
                  <a:pt x="126" y="70"/>
                  <a:pt x="126" y="70"/>
                </a:cubicBezTo>
                <a:cubicBezTo>
                  <a:pt x="122" y="70"/>
                  <a:pt x="118" y="67"/>
                  <a:pt x="118" y="62"/>
                </a:cubicBezTo>
                <a:cubicBezTo>
                  <a:pt x="118" y="9"/>
                  <a:pt x="118" y="9"/>
                  <a:pt x="118" y="9"/>
                </a:cubicBezTo>
                <a:cubicBezTo>
                  <a:pt x="118" y="4"/>
                  <a:pt x="114" y="0"/>
                  <a:pt x="1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7"/>
                  <a:pt x="66" y="70"/>
                  <a:pt x="62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4"/>
                  <a:pt x="4" y="118"/>
                  <a:pt x="8" y="11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66" y="118"/>
                  <a:pt x="70" y="122"/>
                  <a:pt x="70" y="126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70" y="184"/>
                  <a:pt x="74" y="188"/>
                  <a:pt x="79" y="188"/>
                </a:cubicBezTo>
                <a:cubicBezTo>
                  <a:pt x="110" y="188"/>
                  <a:pt x="110" y="188"/>
                  <a:pt x="110" y="188"/>
                </a:cubicBezTo>
                <a:cubicBezTo>
                  <a:pt x="114" y="188"/>
                  <a:pt x="118" y="184"/>
                  <a:pt x="118" y="180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22"/>
                  <a:pt x="122" y="118"/>
                  <a:pt x="126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4" y="118"/>
                  <a:pt x="188" y="114"/>
                  <a:pt x="188" y="110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188" y="74"/>
                  <a:pt x="184" y="70"/>
                  <a:pt x="180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Freeform 67">
            <a:extLst>
              <a:ext uri="{FF2B5EF4-FFF2-40B4-BE49-F238E27FC236}">
                <a16:creationId xmlns:a16="http://schemas.microsoft.com/office/drawing/2014/main" id="{70D923DD-3632-4EB7-8E42-9529FF3BDC33}"/>
              </a:ext>
            </a:extLst>
          </p:cNvPr>
          <p:cNvSpPr>
            <a:spLocks/>
          </p:cNvSpPr>
          <p:nvPr/>
        </p:nvSpPr>
        <p:spPr bwMode="auto">
          <a:xfrm>
            <a:off x="13565040" y="5276483"/>
            <a:ext cx="239051" cy="236238"/>
          </a:xfrm>
          <a:custGeom>
            <a:avLst/>
            <a:gdLst>
              <a:gd name="T0" fmla="*/ 86 w 90"/>
              <a:gd name="T1" fmla="*/ 33 h 89"/>
              <a:gd name="T2" fmla="*/ 60 w 90"/>
              <a:gd name="T3" fmla="*/ 33 h 89"/>
              <a:gd name="T4" fmla="*/ 56 w 90"/>
              <a:gd name="T5" fmla="*/ 29 h 89"/>
              <a:gd name="T6" fmla="*/ 56 w 90"/>
              <a:gd name="T7" fmla="*/ 4 h 89"/>
              <a:gd name="T8" fmla="*/ 52 w 90"/>
              <a:gd name="T9" fmla="*/ 0 h 89"/>
              <a:gd name="T10" fmla="*/ 38 w 90"/>
              <a:gd name="T11" fmla="*/ 0 h 89"/>
              <a:gd name="T12" fmla="*/ 34 w 90"/>
              <a:gd name="T13" fmla="*/ 4 h 89"/>
              <a:gd name="T14" fmla="*/ 34 w 90"/>
              <a:gd name="T15" fmla="*/ 29 h 89"/>
              <a:gd name="T16" fmla="*/ 30 w 90"/>
              <a:gd name="T17" fmla="*/ 33 h 89"/>
              <a:gd name="T18" fmla="*/ 4 w 90"/>
              <a:gd name="T19" fmla="*/ 33 h 89"/>
              <a:gd name="T20" fmla="*/ 0 w 90"/>
              <a:gd name="T21" fmla="*/ 37 h 89"/>
              <a:gd name="T22" fmla="*/ 0 w 90"/>
              <a:gd name="T23" fmla="*/ 52 h 89"/>
              <a:gd name="T24" fmla="*/ 4 w 90"/>
              <a:gd name="T25" fmla="*/ 56 h 89"/>
              <a:gd name="T26" fmla="*/ 30 w 90"/>
              <a:gd name="T27" fmla="*/ 56 h 89"/>
              <a:gd name="T28" fmla="*/ 34 w 90"/>
              <a:gd name="T29" fmla="*/ 60 h 89"/>
              <a:gd name="T30" fmla="*/ 34 w 90"/>
              <a:gd name="T31" fmla="*/ 85 h 89"/>
              <a:gd name="T32" fmla="*/ 38 w 90"/>
              <a:gd name="T33" fmla="*/ 89 h 89"/>
              <a:gd name="T34" fmla="*/ 52 w 90"/>
              <a:gd name="T35" fmla="*/ 89 h 89"/>
              <a:gd name="T36" fmla="*/ 56 w 90"/>
              <a:gd name="T37" fmla="*/ 85 h 89"/>
              <a:gd name="T38" fmla="*/ 56 w 90"/>
              <a:gd name="T39" fmla="*/ 60 h 89"/>
              <a:gd name="T40" fmla="*/ 60 w 90"/>
              <a:gd name="T41" fmla="*/ 56 h 89"/>
              <a:gd name="T42" fmla="*/ 86 w 90"/>
              <a:gd name="T43" fmla="*/ 56 h 89"/>
              <a:gd name="T44" fmla="*/ 90 w 90"/>
              <a:gd name="T45" fmla="*/ 52 h 89"/>
              <a:gd name="T46" fmla="*/ 90 w 90"/>
              <a:gd name="T47" fmla="*/ 37 h 89"/>
              <a:gd name="T48" fmla="*/ 86 w 90"/>
              <a:gd name="T49" fmla="*/ 3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89">
                <a:moveTo>
                  <a:pt x="86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6" y="32"/>
                  <a:pt x="56" y="29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5" y="0"/>
                  <a:pt x="5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4" y="2"/>
                  <a:pt x="34" y="4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32"/>
                  <a:pt x="32" y="33"/>
                  <a:pt x="30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32" y="56"/>
                  <a:pt x="34" y="58"/>
                  <a:pt x="34" y="60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8"/>
                  <a:pt x="35" y="89"/>
                  <a:pt x="38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5" y="89"/>
                  <a:pt x="56" y="88"/>
                  <a:pt x="56" y="85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8"/>
                  <a:pt x="58" y="56"/>
                  <a:pt x="60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8" y="56"/>
                  <a:pt x="90" y="54"/>
                  <a:pt x="90" y="52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5"/>
                  <a:pt x="88" y="33"/>
                  <a:pt x="8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Freeform 68">
            <a:extLst>
              <a:ext uri="{FF2B5EF4-FFF2-40B4-BE49-F238E27FC236}">
                <a16:creationId xmlns:a16="http://schemas.microsoft.com/office/drawing/2014/main" id="{8447D60E-526A-4FFA-838F-25C0BFE8ED12}"/>
              </a:ext>
            </a:extLst>
          </p:cNvPr>
          <p:cNvSpPr>
            <a:spLocks/>
          </p:cNvSpPr>
          <p:nvPr/>
        </p:nvSpPr>
        <p:spPr bwMode="auto">
          <a:xfrm>
            <a:off x="14830599" y="4896814"/>
            <a:ext cx="635592" cy="632780"/>
          </a:xfrm>
          <a:custGeom>
            <a:avLst/>
            <a:gdLst>
              <a:gd name="T0" fmla="*/ 229 w 239"/>
              <a:gd name="T1" fmla="*/ 89 h 238"/>
              <a:gd name="T2" fmla="*/ 161 w 239"/>
              <a:gd name="T3" fmla="*/ 89 h 238"/>
              <a:gd name="T4" fmla="*/ 150 w 239"/>
              <a:gd name="T5" fmla="*/ 78 h 238"/>
              <a:gd name="T6" fmla="*/ 150 w 239"/>
              <a:gd name="T7" fmla="*/ 10 h 238"/>
              <a:gd name="T8" fmla="*/ 140 w 239"/>
              <a:gd name="T9" fmla="*/ 0 h 238"/>
              <a:gd name="T10" fmla="*/ 100 w 239"/>
              <a:gd name="T11" fmla="*/ 0 h 238"/>
              <a:gd name="T12" fmla="*/ 89 w 239"/>
              <a:gd name="T13" fmla="*/ 10 h 238"/>
              <a:gd name="T14" fmla="*/ 89 w 239"/>
              <a:gd name="T15" fmla="*/ 78 h 238"/>
              <a:gd name="T16" fmla="*/ 79 w 239"/>
              <a:gd name="T17" fmla="*/ 89 h 238"/>
              <a:gd name="T18" fmla="*/ 11 w 239"/>
              <a:gd name="T19" fmla="*/ 89 h 238"/>
              <a:gd name="T20" fmla="*/ 0 w 239"/>
              <a:gd name="T21" fmla="*/ 99 h 238"/>
              <a:gd name="T22" fmla="*/ 0 w 239"/>
              <a:gd name="T23" fmla="*/ 139 h 238"/>
              <a:gd name="T24" fmla="*/ 11 w 239"/>
              <a:gd name="T25" fmla="*/ 149 h 238"/>
              <a:gd name="T26" fmla="*/ 79 w 239"/>
              <a:gd name="T27" fmla="*/ 149 h 238"/>
              <a:gd name="T28" fmla="*/ 89 w 239"/>
              <a:gd name="T29" fmla="*/ 160 h 238"/>
              <a:gd name="T30" fmla="*/ 89 w 239"/>
              <a:gd name="T31" fmla="*/ 228 h 238"/>
              <a:gd name="T32" fmla="*/ 100 w 239"/>
              <a:gd name="T33" fmla="*/ 238 h 238"/>
              <a:gd name="T34" fmla="*/ 140 w 239"/>
              <a:gd name="T35" fmla="*/ 238 h 238"/>
              <a:gd name="T36" fmla="*/ 150 w 239"/>
              <a:gd name="T37" fmla="*/ 228 h 238"/>
              <a:gd name="T38" fmla="*/ 150 w 239"/>
              <a:gd name="T39" fmla="*/ 160 h 238"/>
              <a:gd name="T40" fmla="*/ 161 w 239"/>
              <a:gd name="T41" fmla="*/ 149 h 238"/>
              <a:gd name="T42" fmla="*/ 229 w 239"/>
              <a:gd name="T43" fmla="*/ 149 h 238"/>
              <a:gd name="T44" fmla="*/ 239 w 239"/>
              <a:gd name="T45" fmla="*/ 139 h 238"/>
              <a:gd name="T46" fmla="*/ 239 w 239"/>
              <a:gd name="T47" fmla="*/ 99 h 238"/>
              <a:gd name="T48" fmla="*/ 229 w 239"/>
              <a:gd name="T49" fmla="*/ 8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9" h="238">
                <a:moveTo>
                  <a:pt x="229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55" y="89"/>
                  <a:pt x="150" y="84"/>
                  <a:pt x="150" y="78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4"/>
                  <a:pt x="145" y="0"/>
                  <a:pt x="14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89" y="4"/>
                  <a:pt x="89" y="10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84"/>
                  <a:pt x="85" y="89"/>
                  <a:pt x="7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5" y="89"/>
                  <a:pt x="0" y="93"/>
                  <a:pt x="0" y="9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5"/>
                  <a:pt x="5" y="149"/>
                  <a:pt x="11" y="149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85" y="149"/>
                  <a:pt x="89" y="154"/>
                  <a:pt x="89" y="160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89" y="234"/>
                  <a:pt x="94" y="238"/>
                  <a:pt x="100" y="238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45" y="238"/>
                  <a:pt x="150" y="234"/>
                  <a:pt x="150" y="228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0" y="154"/>
                  <a:pt x="155" y="149"/>
                  <a:pt x="161" y="149"/>
                </a:cubicBezTo>
                <a:cubicBezTo>
                  <a:pt x="229" y="149"/>
                  <a:pt x="229" y="149"/>
                  <a:pt x="229" y="149"/>
                </a:cubicBezTo>
                <a:cubicBezTo>
                  <a:pt x="235" y="149"/>
                  <a:pt x="239" y="145"/>
                  <a:pt x="239" y="139"/>
                </a:cubicBezTo>
                <a:cubicBezTo>
                  <a:pt x="239" y="99"/>
                  <a:pt x="239" y="99"/>
                  <a:pt x="239" y="99"/>
                </a:cubicBezTo>
                <a:cubicBezTo>
                  <a:pt x="239" y="93"/>
                  <a:pt x="235" y="89"/>
                  <a:pt x="229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072EA4B-0039-4408-8A5A-27161509BCE2}"/>
              </a:ext>
            </a:extLst>
          </p:cNvPr>
          <p:cNvGrpSpPr/>
          <p:nvPr/>
        </p:nvGrpSpPr>
        <p:grpSpPr>
          <a:xfrm>
            <a:off x="4689255" y="4739322"/>
            <a:ext cx="1074319" cy="1847717"/>
            <a:chOff x="4689255" y="4739322"/>
            <a:chExt cx="1074319" cy="1847717"/>
          </a:xfrm>
        </p:grpSpPr>
        <p:sp>
          <p:nvSpPr>
            <p:cNvPr id="229" name="Freeform 97">
              <a:extLst>
                <a:ext uri="{FF2B5EF4-FFF2-40B4-BE49-F238E27FC236}">
                  <a16:creationId xmlns:a16="http://schemas.microsoft.com/office/drawing/2014/main" id="{5D6D515A-1149-430E-9921-853A279D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618" y="5532406"/>
              <a:ext cx="635592" cy="1054633"/>
            </a:xfrm>
            <a:custGeom>
              <a:avLst/>
              <a:gdLst>
                <a:gd name="T0" fmla="*/ 156 w 240"/>
                <a:gd name="T1" fmla="*/ 396 h 396"/>
                <a:gd name="T2" fmla="*/ 85 w 240"/>
                <a:gd name="T3" fmla="*/ 396 h 396"/>
                <a:gd name="T4" fmla="*/ 65 w 240"/>
                <a:gd name="T5" fmla="*/ 353 h 396"/>
                <a:gd name="T6" fmla="*/ 0 w 240"/>
                <a:gd name="T7" fmla="*/ 0 h 396"/>
                <a:gd name="T8" fmla="*/ 240 w 240"/>
                <a:gd name="T9" fmla="*/ 0 h 396"/>
                <a:gd name="T10" fmla="*/ 175 w 240"/>
                <a:gd name="T11" fmla="*/ 353 h 396"/>
                <a:gd name="T12" fmla="*/ 156 w 240"/>
                <a:gd name="T13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96">
                  <a:moveTo>
                    <a:pt x="156" y="396"/>
                  </a:moveTo>
                  <a:cubicBezTo>
                    <a:pt x="85" y="396"/>
                    <a:pt x="85" y="396"/>
                    <a:pt x="85" y="396"/>
                  </a:cubicBezTo>
                  <a:cubicBezTo>
                    <a:pt x="74" y="396"/>
                    <a:pt x="65" y="376"/>
                    <a:pt x="65" y="3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75" y="353"/>
                    <a:pt x="175" y="353"/>
                    <a:pt x="175" y="353"/>
                  </a:cubicBezTo>
                  <a:cubicBezTo>
                    <a:pt x="175" y="376"/>
                    <a:pt x="167" y="396"/>
                    <a:pt x="156" y="3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98">
              <a:extLst>
                <a:ext uri="{FF2B5EF4-FFF2-40B4-BE49-F238E27FC236}">
                  <a16:creationId xmlns:a16="http://schemas.microsoft.com/office/drawing/2014/main" id="{07EF992D-162A-4776-B3C0-A49FAD29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255" y="4739322"/>
              <a:ext cx="1074319" cy="793083"/>
            </a:xfrm>
            <a:custGeom>
              <a:avLst/>
              <a:gdLst>
                <a:gd name="T0" fmla="*/ 202 w 404"/>
                <a:gd name="T1" fmla="*/ 298 h 298"/>
                <a:gd name="T2" fmla="*/ 370 w 404"/>
                <a:gd name="T3" fmla="*/ 298 h 298"/>
                <a:gd name="T4" fmla="*/ 392 w 404"/>
                <a:gd name="T5" fmla="*/ 256 h 298"/>
                <a:gd name="T6" fmla="*/ 312 w 404"/>
                <a:gd name="T7" fmla="*/ 141 h 298"/>
                <a:gd name="T8" fmla="*/ 224 w 404"/>
                <a:gd name="T9" fmla="*/ 15 h 298"/>
                <a:gd name="T10" fmla="*/ 180 w 404"/>
                <a:gd name="T11" fmla="*/ 15 h 298"/>
                <a:gd name="T12" fmla="*/ 92 w 404"/>
                <a:gd name="T13" fmla="*/ 141 h 298"/>
                <a:gd name="T14" fmla="*/ 12 w 404"/>
                <a:gd name="T15" fmla="*/ 256 h 298"/>
                <a:gd name="T16" fmla="*/ 34 w 404"/>
                <a:gd name="T17" fmla="*/ 298 h 298"/>
                <a:gd name="T18" fmla="*/ 202 w 404"/>
                <a:gd name="T1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298">
                  <a:moveTo>
                    <a:pt x="202" y="298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92" y="298"/>
                    <a:pt x="404" y="274"/>
                    <a:pt x="392" y="256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13" y="0"/>
                    <a:pt x="191" y="0"/>
                    <a:pt x="180" y="15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0" y="274"/>
                    <a:pt x="13" y="298"/>
                    <a:pt x="34" y="298"/>
                  </a:cubicBezTo>
                  <a:lnTo>
                    <a:pt x="202" y="29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99">
              <a:extLst>
                <a:ext uri="{FF2B5EF4-FFF2-40B4-BE49-F238E27FC236}">
                  <a16:creationId xmlns:a16="http://schemas.microsoft.com/office/drawing/2014/main" id="{3C0F4C69-0D14-4CC3-8F90-9D592D96D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3289" y="4854630"/>
              <a:ext cx="213739" cy="314983"/>
            </a:xfrm>
            <a:prstGeom prst="line">
              <a:avLst/>
            </a:prstGeom>
            <a:noFill/>
            <a:ln w="3175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Line 100">
              <a:extLst>
                <a:ext uri="{FF2B5EF4-FFF2-40B4-BE49-F238E27FC236}">
                  <a16:creationId xmlns:a16="http://schemas.microsoft.com/office/drawing/2014/main" id="{AF13D47D-5EC9-47D9-84F7-A771832DD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7345" y="5718021"/>
              <a:ext cx="53436" cy="312172"/>
            </a:xfrm>
            <a:prstGeom prst="line">
              <a:avLst/>
            </a:prstGeom>
            <a:noFill/>
            <a:ln w="3175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E9282C86-549A-4ED5-9B0B-70E8FC74DD01}"/>
              </a:ext>
            </a:extLst>
          </p:cNvPr>
          <p:cNvGrpSpPr/>
          <p:nvPr/>
        </p:nvGrpSpPr>
        <p:grpSpPr>
          <a:xfrm>
            <a:off x="3907421" y="5779893"/>
            <a:ext cx="2556430" cy="2989532"/>
            <a:chOff x="3907421" y="5779893"/>
            <a:chExt cx="2556430" cy="2989532"/>
          </a:xfrm>
          <a:solidFill>
            <a:schemeClr val="tx1"/>
          </a:solidFill>
        </p:grpSpPr>
        <p:sp>
          <p:nvSpPr>
            <p:cNvPr id="201" name="Oval 69">
              <a:extLst>
                <a:ext uri="{FF2B5EF4-FFF2-40B4-BE49-F238E27FC236}">
                  <a16:creationId xmlns:a16="http://schemas.microsoft.com/office/drawing/2014/main" id="{E75C6893-7646-4B49-8ABB-59E2EDEA7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970" y="8642868"/>
              <a:ext cx="2159887" cy="1265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101">
              <a:extLst>
                <a:ext uri="{FF2B5EF4-FFF2-40B4-BE49-F238E27FC236}">
                  <a16:creationId xmlns:a16="http://schemas.microsoft.com/office/drawing/2014/main" id="{4EF09A91-2D5C-42FB-AD82-B895E2F1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21" y="5779893"/>
              <a:ext cx="2556430" cy="2936096"/>
            </a:xfrm>
            <a:custGeom>
              <a:avLst/>
              <a:gdLst>
                <a:gd name="T0" fmla="*/ 0 w 961"/>
                <a:gd name="T1" fmla="*/ 778 h 1104"/>
                <a:gd name="T2" fmla="*/ 306 w 961"/>
                <a:gd name="T3" fmla="*/ 723 h 1104"/>
                <a:gd name="T4" fmla="*/ 503 w 961"/>
                <a:gd name="T5" fmla="*/ 852 h 1104"/>
                <a:gd name="T6" fmla="*/ 627 w 961"/>
                <a:gd name="T7" fmla="*/ 786 h 1104"/>
                <a:gd name="T8" fmla="*/ 599 w 961"/>
                <a:gd name="T9" fmla="*/ 733 h 1104"/>
                <a:gd name="T10" fmla="*/ 496 w 961"/>
                <a:gd name="T11" fmla="*/ 698 h 1104"/>
                <a:gd name="T12" fmla="*/ 135 w 961"/>
                <a:gd name="T13" fmla="*/ 557 h 1104"/>
                <a:gd name="T14" fmla="*/ 55 w 961"/>
                <a:gd name="T15" fmla="*/ 353 h 1104"/>
                <a:gd name="T16" fmla="*/ 169 w 961"/>
                <a:gd name="T17" fmla="*/ 101 h 1104"/>
                <a:gd name="T18" fmla="*/ 500 w 961"/>
                <a:gd name="T19" fmla="*/ 0 h 1104"/>
                <a:gd name="T20" fmla="*/ 932 w 961"/>
                <a:gd name="T21" fmla="*/ 263 h 1104"/>
                <a:gd name="T22" fmla="*/ 660 w 961"/>
                <a:gd name="T23" fmla="*/ 345 h 1104"/>
                <a:gd name="T24" fmla="*/ 488 w 961"/>
                <a:gd name="T25" fmla="*/ 238 h 1104"/>
                <a:gd name="T26" fmla="*/ 381 w 961"/>
                <a:gd name="T27" fmla="*/ 305 h 1104"/>
                <a:gd name="T28" fmla="*/ 405 w 961"/>
                <a:gd name="T29" fmla="*/ 351 h 1104"/>
                <a:gd name="T30" fmla="*/ 499 w 961"/>
                <a:gd name="T31" fmla="*/ 382 h 1104"/>
                <a:gd name="T32" fmla="*/ 772 w 961"/>
                <a:gd name="T33" fmla="*/ 454 h 1104"/>
                <a:gd name="T34" fmla="*/ 907 w 961"/>
                <a:gd name="T35" fmla="*/ 561 h 1104"/>
                <a:gd name="T36" fmla="*/ 961 w 961"/>
                <a:gd name="T37" fmla="*/ 740 h 1104"/>
                <a:gd name="T38" fmla="*/ 829 w 961"/>
                <a:gd name="T39" fmla="*/ 1003 h 1104"/>
                <a:gd name="T40" fmla="*/ 484 w 961"/>
                <a:gd name="T41" fmla="*/ 1104 h 1104"/>
                <a:gd name="T42" fmla="*/ 0 w 961"/>
                <a:gd name="T43" fmla="*/ 778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1" h="1104">
                  <a:moveTo>
                    <a:pt x="0" y="778"/>
                  </a:moveTo>
                  <a:cubicBezTo>
                    <a:pt x="82" y="702"/>
                    <a:pt x="186" y="688"/>
                    <a:pt x="306" y="723"/>
                  </a:cubicBezTo>
                  <a:cubicBezTo>
                    <a:pt x="331" y="809"/>
                    <a:pt x="397" y="852"/>
                    <a:pt x="503" y="852"/>
                  </a:cubicBezTo>
                  <a:cubicBezTo>
                    <a:pt x="586" y="852"/>
                    <a:pt x="627" y="830"/>
                    <a:pt x="627" y="786"/>
                  </a:cubicBezTo>
                  <a:cubicBezTo>
                    <a:pt x="627" y="763"/>
                    <a:pt x="618" y="745"/>
                    <a:pt x="599" y="733"/>
                  </a:cubicBezTo>
                  <a:cubicBezTo>
                    <a:pt x="579" y="720"/>
                    <a:pt x="545" y="708"/>
                    <a:pt x="496" y="698"/>
                  </a:cubicBezTo>
                  <a:cubicBezTo>
                    <a:pt x="308" y="662"/>
                    <a:pt x="188" y="615"/>
                    <a:pt x="135" y="557"/>
                  </a:cubicBezTo>
                  <a:cubicBezTo>
                    <a:pt x="81" y="499"/>
                    <a:pt x="55" y="431"/>
                    <a:pt x="55" y="353"/>
                  </a:cubicBezTo>
                  <a:cubicBezTo>
                    <a:pt x="55" y="252"/>
                    <a:pt x="93" y="168"/>
                    <a:pt x="169" y="101"/>
                  </a:cubicBezTo>
                  <a:cubicBezTo>
                    <a:pt x="246" y="34"/>
                    <a:pt x="356" y="0"/>
                    <a:pt x="500" y="0"/>
                  </a:cubicBezTo>
                  <a:cubicBezTo>
                    <a:pt x="718" y="0"/>
                    <a:pt x="862" y="88"/>
                    <a:pt x="932" y="263"/>
                  </a:cubicBezTo>
                  <a:cubicBezTo>
                    <a:pt x="854" y="328"/>
                    <a:pt x="764" y="356"/>
                    <a:pt x="660" y="345"/>
                  </a:cubicBezTo>
                  <a:cubicBezTo>
                    <a:pt x="632" y="274"/>
                    <a:pt x="575" y="238"/>
                    <a:pt x="488" y="238"/>
                  </a:cubicBezTo>
                  <a:cubicBezTo>
                    <a:pt x="417" y="238"/>
                    <a:pt x="381" y="260"/>
                    <a:pt x="381" y="305"/>
                  </a:cubicBezTo>
                  <a:cubicBezTo>
                    <a:pt x="381" y="325"/>
                    <a:pt x="389" y="340"/>
                    <a:pt x="405" y="351"/>
                  </a:cubicBezTo>
                  <a:cubicBezTo>
                    <a:pt x="421" y="362"/>
                    <a:pt x="453" y="372"/>
                    <a:pt x="499" y="382"/>
                  </a:cubicBezTo>
                  <a:cubicBezTo>
                    <a:pt x="627" y="409"/>
                    <a:pt x="718" y="433"/>
                    <a:pt x="772" y="454"/>
                  </a:cubicBezTo>
                  <a:cubicBezTo>
                    <a:pt x="826" y="475"/>
                    <a:pt x="871" y="511"/>
                    <a:pt x="907" y="561"/>
                  </a:cubicBezTo>
                  <a:cubicBezTo>
                    <a:pt x="943" y="612"/>
                    <a:pt x="961" y="671"/>
                    <a:pt x="961" y="740"/>
                  </a:cubicBezTo>
                  <a:cubicBezTo>
                    <a:pt x="961" y="848"/>
                    <a:pt x="917" y="936"/>
                    <a:pt x="829" y="1003"/>
                  </a:cubicBezTo>
                  <a:cubicBezTo>
                    <a:pt x="742" y="1070"/>
                    <a:pt x="626" y="1104"/>
                    <a:pt x="484" y="1104"/>
                  </a:cubicBezTo>
                  <a:cubicBezTo>
                    <a:pt x="223" y="1104"/>
                    <a:pt x="62" y="995"/>
                    <a:pt x="0" y="7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C182161-773F-4B2B-B706-78AF86B359B8}"/>
              </a:ext>
            </a:extLst>
          </p:cNvPr>
          <p:cNvGrpSpPr/>
          <p:nvPr/>
        </p:nvGrpSpPr>
        <p:grpSpPr>
          <a:xfrm>
            <a:off x="5788886" y="5647713"/>
            <a:ext cx="1296495" cy="3183583"/>
            <a:chOff x="5788886" y="5647713"/>
            <a:chExt cx="1296495" cy="3183583"/>
          </a:xfrm>
        </p:grpSpPr>
        <p:sp>
          <p:nvSpPr>
            <p:cNvPr id="234" name="Freeform 102">
              <a:extLst>
                <a:ext uri="{FF2B5EF4-FFF2-40B4-BE49-F238E27FC236}">
                  <a16:creationId xmlns:a16="http://schemas.microsoft.com/office/drawing/2014/main" id="{B7C87E8C-896D-425D-8861-A322090E3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09" y="8623182"/>
              <a:ext cx="64685" cy="89995"/>
            </a:xfrm>
            <a:custGeom>
              <a:avLst/>
              <a:gdLst>
                <a:gd name="T0" fmla="*/ 0 w 23"/>
                <a:gd name="T1" fmla="*/ 4 h 32"/>
                <a:gd name="T2" fmla="*/ 2 w 23"/>
                <a:gd name="T3" fmla="*/ 32 h 32"/>
                <a:gd name="T4" fmla="*/ 18 w 23"/>
                <a:gd name="T5" fmla="*/ 30 h 32"/>
                <a:gd name="T6" fmla="*/ 23 w 23"/>
                <a:gd name="T7" fmla="*/ 0 h 32"/>
                <a:gd name="T8" fmla="*/ 0 w 23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0" y="4"/>
                  </a:moveTo>
                  <a:lnTo>
                    <a:pt x="2" y="32"/>
                  </a:lnTo>
                  <a:lnTo>
                    <a:pt x="18" y="30"/>
                  </a:lnTo>
                  <a:lnTo>
                    <a:pt x="2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103">
              <a:extLst>
                <a:ext uri="{FF2B5EF4-FFF2-40B4-BE49-F238E27FC236}">
                  <a16:creationId xmlns:a16="http://schemas.microsoft.com/office/drawing/2014/main" id="{038559FE-F324-4621-80DF-95E7B7E7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144" y="8555686"/>
              <a:ext cx="78746" cy="56247"/>
            </a:xfrm>
            <a:custGeom>
              <a:avLst/>
              <a:gdLst>
                <a:gd name="T0" fmla="*/ 0 w 28"/>
                <a:gd name="T1" fmla="*/ 1 h 20"/>
                <a:gd name="T2" fmla="*/ 6 w 28"/>
                <a:gd name="T3" fmla="*/ 16 h 20"/>
                <a:gd name="T4" fmla="*/ 26 w 28"/>
                <a:gd name="T5" fmla="*/ 20 h 20"/>
                <a:gd name="T6" fmla="*/ 28 w 28"/>
                <a:gd name="T7" fmla="*/ 0 h 20"/>
                <a:gd name="T8" fmla="*/ 0 w 28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1"/>
                  </a:moveTo>
                  <a:lnTo>
                    <a:pt x="6" y="16"/>
                  </a:lnTo>
                  <a:lnTo>
                    <a:pt x="26" y="20"/>
                  </a:lnTo>
                  <a:lnTo>
                    <a:pt x="2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104">
              <a:extLst>
                <a:ext uri="{FF2B5EF4-FFF2-40B4-BE49-F238E27FC236}">
                  <a16:creationId xmlns:a16="http://schemas.microsoft.com/office/drawing/2014/main" id="{49F15B74-A428-4F81-B32E-60579B9CD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144" y="8555686"/>
              <a:ext cx="78746" cy="56247"/>
            </a:xfrm>
            <a:custGeom>
              <a:avLst/>
              <a:gdLst>
                <a:gd name="T0" fmla="*/ 0 w 28"/>
                <a:gd name="T1" fmla="*/ 1 h 20"/>
                <a:gd name="T2" fmla="*/ 6 w 28"/>
                <a:gd name="T3" fmla="*/ 16 h 20"/>
                <a:gd name="T4" fmla="*/ 26 w 28"/>
                <a:gd name="T5" fmla="*/ 20 h 20"/>
                <a:gd name="T6" fmla="*/ 28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1"/>
                  </a:moveTo>
                  <a:lnTo>
                    <a:pt x="6" y="16"/>
                  </a:lnTo>
                  <a:lnTo>
                    <a:pt x="26" y="2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105">
              <a:extLst>
                <a:ext uri="{FF2B5EF4-FFF2-40B4-BE49-F238E27FC236}">
                  <a16:creationId xmlns:a16="http://schemas.microsoft.com/office/drawing/2014/main" id="{EE9BF58E-39CB-4F47-8080-89A41BBF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9" y="6983580"/>
              <a:ext cx="120932" cy="137806"/>
            </a:xfrm>
            <a:custGeom>
              <a:avLst/>
              <a:gdLst>
                <a:gd name="T0" fmla="*/ 6 w 45"/>
                <a:gd name="T1" fmla="*/ 0 h 51"/>
                <a:gd name="T2" fmla="*/ 29 w 45"/>
                <a:gd name="T3" fmla="*/ 9 h 51"/>
                <a:gd name="T4" fmla="*/ 36 w 45"/>
                <a:gd name="T5" fmla="*/ 15 h 51"/>
                <a:gd name="T6" fmla="*/ 42 w 45"/>
                <a:gd name="T7" fmla="*/ 28 h 51"/>
                <a:gd name="T8" fmla="*/ 38 w 45"/>
                <a:gd name="T9" fmla="*/ 44 h 51"/>
                <a:gd name="T10" fmla="*/ 19 w 45"/>
                <a:gd name="T11" fmla="*/ 48 h 51"/>
                <a:gd name="T12" fmla="*/ 9 w 45"/>
                <a:gd name="T13" fmla="*/ 25 h 51"/>
                <a:gd name="T14" fmla="*/ 0 w 45"/>
                <a:gd name="T15" fmla="*/ 6 h 51"/>
                <a:gd name="T16" fmla="*/ 6 w 45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1">
                  <a:moveTo>
                    <a:pt x="6" y="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5" y="12"/>
                    <a:pt x="36" y="15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5" y="34"/>
                    <a:pt x="43" y="41"/>
                    <a:pt x="38" y="44"/>
                  </a:cubicBezTo>
                  <a:cubicBezTo>
                    <a:pt x="33" y="48"/>
                    <a:pt x="25" y="51"/>
                    <a:pt x="19" y="48"/>
                  </a:cubicBezTo>
                  <a:cubicBezTo>
                    <a:pt x="6" y="43"/>
                    <a:pt x="9" y="25"/>
                    <a:pt x="9" y="2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106">
              <a:extLst>
                <a:ext uri="{FF2B5EF4-FFF2-40B4-BE49-F238E27FC236}">
                  <a16:creationId xmlns:a16="http://schemas.microsoft.com/office/drawing/2014/main" id="{E78E6AC5-7355-4FE2-B984-402A1E048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451" y="6955456"/>
              <a:ext cx="61872" cy="44998"/>
            </a:xfrm>
            <a:custGeom>
              <a:avLst/>
              <a:gdLst>
                <a:gd name="T0" fmla="*/ 16 w 22"/>
                <a:gd name="T1" fmla="*/ 16 h 16"/>
                <a:gd name="T2" fmla="*/ 0 w 22"/>
                <a:gd name="T3" fmla="*/ 10 h 16"/>
                <a:gd name="T4" fmla="*/ 11 w 22"/>
                <a:gd name="T5" fmla="*/ 0 h 16"/>
                <a:gd name="T6" fmla="*/ 22 w 22"/>
                <a:gd name="T7" fmla="*/ 10 h 16"/>
                <a:gd name="T8" fmla="*/ 16 w 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107">
              <a:extLst>
                <a:ext uri="{FF2B5EF4-FFF2-40B4-BE49-F238E27FC236}">
                  <a16:creationId xmlns:a16="http://schemas.microsoft.com/office/drawing/2014/main" id="{5B7BEA95-6B20-4A97-853E-27E8149AD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451" y="6955456"/>
              <a:ext cx="61872" cy="44998"/>
            </a:xfrm>
            <a:custGeom>
              <a:avLst/>
              <a:gdLst>
                <a:gd name="T0" fmla="*/ 16 w 22"/>
                <a:gd name="T1" fmla="*/ 16 h 16"/>
                <a:gd name="T2" fmla="*/ 0 w 22"/>
                <a:gd name="T3" fmla="*/ 10 h 16"/>
                <a:gd name="T4" fmla="*/ 11 w 22"/>
                <a:gd name="T5" fmla="*/ 0 h 16"/>
                <a:gd name="T6" fmla="*/ 22 w 22"/>
                <a:gd name="T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108">
              <a:extLst>
                <a:ext uri="{FF2B5EF4-FFF2-40B4-BE49-F238E27FC236}">
                  <a16:creationId xmlns:a16="http://schemas.microsoft.com/office/drawing/2014/main" id="{06194546-5DE1-4BE8-AFBE-FD14E41D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886" y="5647713"/>
              <a:ext cx="75934" cy="264361"/>
            </a:xfrm>
            <a:custGeom>
              <a:avLst/>
              <a:gdLst>
                <a:gd name="T0" fmla="*/ 8 w 28"/>
                <a:gd name="T1" fmla="*/ 99 h 99"/>
                <a:gd name="T2" fmla="*/ 8 w 28"/>
                <a:gd name="T3" fmla="*/ 71 h 99"/>
                <a:gd name="T4" fmla="*/ 8 w 28"/>
                <a:gd name="T5" fmla="*/ 71 h 99"/>
                <a:gd name="T6" fmla="*/ 0 w 28"/>
                <a:gd name="T7" fmla="*/ 34 h 99"/>
                <a:gd name="T8" fmla="*/ 5 w 28"/>
                <a:gd name="T9" fmla="*/ 28 h 99"/>
                <a:gd name="T10" fmla="*/ 17 w 28"/>
                <a:gd name="T11" fmla="*/ 28 h 99"/>
                <a:gd name="T12" fmla="*/ 18 w 28"/>
                <a:gd name="T13" fmla="*/ 28 h 99"/>
                <a:gd name="T14" fmla="*/ 24 w 28"/>
                <a:gd name="T15" fmla="*/ 1 h 99"/>
                <a:gd name="T16" fmla="*/ 26 w 28"/>
                <a:gd name="T17" fmla="*/ 1 h 99"/>
                <a:gd name="T18" fmla="*/ 25 w 28"/>
                <a:gd name="T19" fmla="*/ 70 h 99"/>
                <a:gd name="T20" fmla="*/ 25 w 28"/>
                <a:gd name="T21" fmla="*/ 71 h 99"/>
                <a:gd name="T22" fmla="*/ 28 w 28"/>
                <a:gd name="T23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99">
                  <a:moveTo>
                    <a:pt x="8" y="99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2" y="28"/>
                    <a:pt x="5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8" y="96"/>
                    <a:pt x="28" y="96"/>
                    <a:pt x="28" y="96"/>
                  </a:cubicBezTo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109">
              <a:extLst>
                <a:ext uri="{FF2B5EF4-FFF2-40B4-BE49-F238E27FC236}">
                  <a16:creationId xmlns:a16="http://schemas.microsoft.com/office/drawing/2014/main" id="{212D8475-7C5A-4449-8D92-4B40C3CA2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813" y="7093262"/>
              <a:ext cx="359981" cy="1560857"/>
            </a:xfrm>
            <a:custGeom>
              <a:avLst/>
              <a:gdLst>
                <a:gd name="T0" fmla="*/ 135 w 135"/>
                <a:gd name="T1" fmla="*/ 0 h 586"/>
                <a:gd name="T2" fmla="*/ 132 w 135"/>
                <a:gd name="T3" fmla="*/ 17 h 586"/>
                <a:gd name="T4" fmla="*/ 124 w 135"/>
                <a:gd name="T5" fmla="*/ 56 h 586"/>
                <a:gd name="T6" fmla="*/ 76 w 135"/>
                <a:gd name="T7" fmla="*/ 253 h 586"/>
                <a:gd name="T8" fmla="*/ 71 w 135"/>
                <a:gd name="T9" fmla="*/ 318 h 586"/>
                <a:gd name="T10" fmla="*/ 72 w 135"/>
                <a:gd name="T11" fmla="*/ 328 h 586"/>
                <a:gd name="T12" fmla="*/ 71 w 135"/>
                <a:gd name="T13" fmla="*/ 421 h 586"/>
                <a:gd name="T14" fmla="*/ 64 w 135"/>
                <a:gd name="T15" fmla="*/ 486 h 586"/>
                <a:gd name="T16" fmla="*/ 62 w 135"/>
                <a:gd name="T17" fmla="*/ 586 h 586"/>
                <a:gd name="T18" fmla="*/ 54 w 135"/>
                <a:gd name="T19" fmla="*/ 585 h 586"/>
                <a:gd name="T20" fmla="*/ 29 w 135"/>
                <a:gd name="T21" fmla="*/ 581 h 586"/>
                <a:gd name="T22" fmla="*/ 21 w 135"/>
                <a:gd name="T23" fmla="*/ 494 h 586"/>
                <a:gd name="T24" fmla="*/ 7 w 135"/>
                <a:gd name="T25" fmla="*/ 366 h 586"/>
                <a:gd name="T26" fmla="*/ 6 w 135"/>
                <a:gd name="T27" fmla="*/ 248 h 586"/>
                <a:gd name="T28" fmla="*/ 1 w 135"/>
                <a:gd name="T29" fmla="*/ 149 h 586"/>
                <a:gd name="T30" fmla="*/ 24 w 135"/>
                <a:gd name="T31" fmla="*/ 9 h 586"/>
                <a:gd name="T32" fmla="*/ 26 w 135"/>
                <a:gd name="T33" fmla="*/ 0 h 586"/>
                <a:gd name="T34" fmla="*/ 135 w 135"/>
                <a:gd name="T3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586">
                  <a:moveTo>
                    <a:pt x="135" y="0"/>
                  </a:moveTo>
                  <a:cubicBezTo>
                    <a:pt x="132" y="17"/>
                    <a:pt x="132" y="17"/>
                    <a:pt x="132" y="17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97" y="84"/>
                    <a:pt x="79" y="236"/>
                    <a:pt x="76" y="253"/>
                  </a:cubicBezTo>
                  <a:cubicBezTo>
                    <a:pt x="74" y="269"/>
                    <a:pt x="69" y="294"/>
                    <a:pt x="71" y="318"/>
                  </a:cubicBezTo>
                  <a:cubicBezTo>
                    <a:pt x="72" y="321"/>
                    <a:pt x="72" y="325"/>
                    <a:pt x="72" y="328"/>
                  </a:cubicBezTo>
                  <a:cubicBezTo>
                    <a:pt x="74" y="356"/>
                    <a:pt x="73" y="402"/>
                    <a:pt x="71" y="421"/>
                  </a:cubicBezTo>
                  <a:cubicBezTo>
                    <a:pt x="70" y="443"/>
                    <a:pt x="67" y="459"/>
                    <a:pt x="64" y="486"/>
                  </a:cubicBezTo>
                  <a:cubicBezTo>
                    <a:pt x="62" y="513"/>
                    <a:pt x="62" y="586"/>
                    <a:pt x="62" y="586"/>
                  </a:cubicBezTo>
                  <a:cubicBezTo>
                    <a:pt x="54" y="585"/>
                    <a:pt x="54" y="585"/>
                    <a:pt x="54" y="585"/>
                  </a:cubicBezTo>
                  <a:cubicBezTo>
                    <a:pt x="29" y="581"/>
                    <a:pt x="29" y="581"/>
                    <a:pt x="29" y="581"/>
                  </a:cubicBezTo>
                  <a:cubicBezTo>
                    <a:pt x="30" y="574"/>
                    <a:pt x="22" y="508"/>
                    <a:pt x="21" y="494"/>
                  </a:cubicBezTo>
                  <a:cubicBezTo>
                    <a:pt x="20" y="481"/>
                    <a:pt x="8" y="429"/>
                    <a:pt x="7" y="366"/>
                  </a:cubicBezTo>
                  <a:cubicBezTo>
                    <a:pt x="6" y="302"/>
                    <a:pt x="6" y="263"/>
                    <a:pt x="6" y="248"/>
                  </a:cubicBezTo>
                  <a:cubicBezTo>
                    <a:pt x="5" y="233"/>
                    <a:pt x="3" y="209"/>
                    <a:pt x="1" y="149"/>
                  </a:cubicBezTo>
                  <a:cubicBezTo>
                    <a:pt x="0" y="99"/>
                    <a:pt x="17" y="32"/>
                    <a:pt x="24" y="9"/>
                  </a:cubicBezTo>
                  <a:cubicBezTo>
                    <a:pt x="25" y="3"/>
                    <a:pt x="26" y="0"/>
                    <a:pt x="26" y="0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110">
              <a:extLst>
                <a:ext uri="{FF2B5EF4-FFF2-40B4-BE49-F238E27FC236}">
                  <a16:creationId xmlns:a16="http://schemas.microsoft.com/office/drawing/2014/main" id="{54F5E2A2-3638-43EE-B551-571C5A4F5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860" y="7073575"/>
              <a:ext cx="613093" cy="1496172"/>
            </a:xfrm>
            <a:custGeom>
              <a:avLst/>
              <a:gdLst>
                <a:gd name="T0" fmla="*/ 230 w 230"/>
                <a:gd name="T1" fmla="*/ 563 h 563"/>
                <a:gd name="T2" fmla="*/ 221 w 230"/>
                <a:gd name="T3" fmla="*/ 563 h 563"/>
                <a:gd name="T4" fmla="*/ 194 w 230"/>
                <a:gd name="T5" fmla="*/ 561 h 563"/>
                <a:gd name="T6" fmla="*/ 192 w 230"/>
                <a:gd name="T7" fmla="*/ 545 h 563"/>
                <a:gd name="T8" fmla="*/ 173 w 230"/>
                <a:gd name="T9" fmla="*/ 487 h 563"/>
                <a:gd name="T10" fmla="*/ 127 w 230"/>
                <a:gd name="T11" fmla="*/ 367 h 563"/>
                <a:gd name="T12" fmla="*/ 78 w 230"/>
                <a:gd name="T13" fmla="*/ 267 h 563"/>
                <a:gd name="T14" fmla="*/ 62 w 230"/>
                <a:gd name="T15" fmla="*/ 230 h 563"/>
                <a:gd name="T16" fmla="*/ 43 w 230"/>
                <a:gd name="T17" fmla="*/ 182 h 563"/>
                <a:gd name="T18" fmla="*/ 1 w 230"/>
                <a:gd name="T19" fmla="*/ 67 h 563"/>
                <a:gd name="T20" fmla="*/ 0 w 230"/>
                <a:gd name="T21" fmla="*/ 64 h 563"/>
                <a:gd name="T22" fmla="*/ 0 w 230"/>
                <a:gd name="T23" fmla="*/ 64 h 563"/>
                <a:gd name="T24" fmla="*/ 8 w 230"/>
                <a:gd name="T25" fmla="*/ 25 h 563"/>
                <a:gd name="T26" fmla="*/ 11 w 230"/>
                <a:gd name="T27" fmla="*/ 8 h 563"/>
                <a:gd name="T28" fmla="*/ 78 w 230"/>
                <a:gd name="T29" fmla="*/ 0 h 563"/>
                <a:gd name="T30" fmla="*/ 82 w 230"/>
                <a:gd name="T31" fmla="*/ 10 h 563"/>
                <a:gd name="T32" fmla="*/ 110 w 230"/>
                <a:gd name="T33" fmla="*/ 93 h 563"/>
                <a:gd name="T34" fmla="*/ 141 w 230"/>
                <a:gd name="T35" fmla="*/ 256 h 563"/>
                <a:gd name="T36" fmla="*/ 186 w 230"/>
                <a:gd name="T37" fmla="*/ 343 h 563"/>
                <a:gd name="T38" fmla="*/ 197 w 230"/>
                <a:gd name="T39" fmla="*/ 373 h 563"/>
                <a:gd name="T40" fmla="*/ 215 w 230"/>
                <a:gd name="T41" fmla="*/ 485 h 563"/>
                <a:gd name="T42" fmla="*/ 230 w 230"/>
                <a:gd name="T43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" h="563">
                  <a:moveTo>
                    <a:pt x="230" y="563"/>
                  </a:moveTo>
                  <a:cubicBezTo>
                    <a:pt x="221" y="563"/>
                    <a:pt x="221" y="563"/>
                    <a:pt x="221" y="563"/>
                  </a:cubicBezTo>
                  <a:cubicBezTo>
                    <a:pt x="194" y="561"/>
                    <a:pt x="194" y="561"/>
                    <a:pt x="194" y="561"/>
                  </a:cubicBezTo>
                  <a:cubicBezTo>
                    <a:pt x="194" y="561"/>
                    <a:pt x="193" y="551"/>
                    <a:pt x="192" y="545"/>
                  </a:cubicBezTo>
                  <a:cubicBezTo>
                    <a:pt x="191" y="539"/>
                    <a:pt x="182" y="514"/>
                    <a:pt x="173" y="487"/>
                  </a:cubicBezTo>
                  <a:cubicBezTo>
                    <a:pt x="165" y="461"/>
                    <a:pt x="135" y="385"/>
                    <a:pt x="127" y="367"/>
                  </a:cubicBezTo>
                  <a:cubicBezTo>
                    <a:pt x="119" y="349"/>
                    <a:pt x="87" y="282"/>
                    <a:pt x="78" y="267"/>
                  </a:cubicBezTo>
                  <a:cubicBezTo>
                    <a:pt x="74" y="261"/>
                    <a:pt x="68" y="246"/>
                    <a:pt x="62" y="230"/>
                  </a:cubicBezTo>
                  <a:cubicBezTo>
                    <a:pt x="54" y="212"/>
                    <a:pt x="47" y="193"/>
                    <a:pt x="43" y="182"/>
                  </a:cubicBezTo>
                  <a:cubicBezTo>
                    <a:pt x="37" y="165"/>
                    <a:pt x="7" y="83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9" y="4"/>
                    <a:pt x="82" y="10"/>
                  </a:cubicBezTo>
                  <a:cubicBezTo>
                    <a:pt x="89" y="30"/>
                    <a:pt x="104" y="75"/>
                    <a:pt x="110" y="93"/>
                  </a:cubicBezTo>
                  <a:cubicBezTo>
                    <a:pt x="118" y="117"/>
                    <a:pt x="141" y="256"/>
                    <a:pt x="141" y="256"/>
                  </a:cubicBezTo>
                  <a:cubicBezTo>
                    <a:pt x="160" y="273"/>
                    <a:pt x="176" y="313"/>
                    <a:pt x="186" y="343"/>
                  </a:cubicBezTo>
                  <a:cubicBezTo>
                    <a:pt x="191" y="356"/>
                    <a:pt x="195" y="368"/>
                    <a:pt x="197" y="373"/>
                  </a:cubicBezTo>
                  <a:cubicBezTo>
                    <a:pt x="204" y="390"/>
                    <a:pt x="213" y="470"/>
                    <a:pt x="215" y="485"/>
                  </a:cubicBezTo>
                  <a:cubicBezTo>
                    <a:pt x="217" y="500"/>
                    <a:pt x="230" y="563"/>
                    <a:pt x="230" y="563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111">
              <a:extLst>
                <a:ext uri="{FF2B5EF4-FFF2-40B4-BE49-F238E27FC236}">
                  <a16:creationId xmlns:a16="http://schemas.microsoft.com/office/drawing/2014/main" id="{1BDB098F-D1BB-4AE0-98E9-1F6C12799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498" y="7073575"/>
              <a:ext cx="483725" cy="73121"/>
            </a:xfrm>
            <a:custGeom>
              <a:avLst/>
              <a:gdLst>
                <a:gd name="T0" fmla="*/ 182 w 182"/>
                <a:gd name="T1" fmla="*/ 10 h 28"/>
                <a:gd name="T2" fmla="*/ 108 w 182"/>
                <a:gd name="T3" fmla="*/ 25 h 28"/>
                <a:gd name="T4" fmla="*/ 0 w 182"/>
                <a:gd name="T5" fmla="*/ 17 h 28"/>
                <a:gd name="T6" fmla="*/ 2 w 182"/>
                <a:gd name="T7" fmla="*/ 8 h 28"/>
                <a:gd name="T8" fmla="*/ 111 w 182"/>
                <a:gd name="T9" fmla="*/ 8 h 28"/>
                <a:gd name="T10" fmla="*/ 178 w 182"/>
                <a:gd name="T11" fmla="*/ 0 h 28"/>
                <a:gd name="T12" fmla="*/ 182 w 182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28">
                  <a:moveTo>
                    <a:pt x="182" y="10"/>
                  </a:moveTo>
                  <a:cubicBezTo>
                    <a:pt x="159" y="19"/>
                    <a:pt x="133" y="24"/>
                    <a:pt x="108" y="25"/>
                  </a:cubicBezTo>
                  <a:cubicBezTo>
                    <a:pt x="51" y="28"/>
                    <a:pt x="0" y="17"/>
                    <a:pt x="0" y="17"/>
                  </a:cubicBezTo>
                  <a:cubicBezTo>
                    <a:pt x="1" y="11"/>
                    <a:pt x="2" y="8"/>
                    <a:pt x="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9" y="4"/>
                    <a:pt x="182" y="1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112">
              <a:extLst>
                <a:ext uri="{FF2B5EF4-FFF2-40B4-BE49-F238E27FC236}">
                  <a16:creationId xmlns:a16="http://schemas.microsoft.com/office/drawing/2014/main" id="{5A569103-FA56-4686-BF80-76A0C3BB7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760" y="5900825"/>
              <a:ext cx="433102" cy="615906"/>
            </a:xfrm>
            <a:custGeom>
              <a:avLst/>
              <a:gdLst>
                <a:gd name="T0" fmla="*/ 145 w 163"/>
                <a:gd name="T1" fmla="*/ 139 h 231"/>
                <a:gd name="T2" fmla="*/ 102 w 163"/>
                <a:gd name="T3" fmla="*/ 119 h 231"/>
                <a:gd name="T4" fmla="*/ 96 w 163"/>
                <a:gd name="T5" fmla="*/ 115 h 231"/>
                <a:gd name="T6" fmla="*/ 49 w 163"/>
                <a:gd name="T7" fmla="*/ 74 h 231"/>
                <a:gd name="T8" fmla="*/ 26 w 163"/>
                <a:gd name="T9" fmla="*/ 0 h 231"/>
                <a:gd name="T10" fmla="*/ 0 w 163"/>
                <a:gd name="T11" fmla="*/ 2 h 231"/>
                <a:gd name="T12" fmla="*/ 14 w 163"/>
                <a:gd name="T13" fmla="*/ 82 h 231"/>
                <a:gd name="T14" fmla="*/ 80 w 163"/>
                <a:gd name="T15" fmla="*/ 169 h 231"/>
                <a:gd name="T16" fmla="*/ 145 w 163"/>
                <a:gd name="T17" fmla="*/ 13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31">
                  <a:moveTo>
                    <a:pt x="145" y="139"/>
                  </a:moveTo>
                  <a:cubicBezTo>
                    <a:pt x="127" y="116"/>
                    <a:pt x="102" y="119"/>
                    <a:pt x="102" y="119"/>
                  </a:cubicBezTo>
                  <a:cubicBezTo>
                    <a:pt x="99" y="118"/>
                    <a:pt x="97" y="116"/>
                    <a:pt x="96" y="115"/>
                  </a:cubicBezTo>
                  <a:cubicBezTo>
                    <a:pt x="89" y="107"/>
                    <a:pt x="69" y="85"/>
                    <a:pt x="49" y="74"/>
                  </a:cubicBezTo>
                  <a:cubicBezTo>
                    <a:pt x="49" y="74"/>
                    <a:pt x="26" y="27"/>
                    <a:pt x="2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" y="60"/>
                    <a:pt x="14" y="82"/>
                  </a:cubicBezTo>
                  <a:cubicBezTo>
                    <a:pt x="23" y="105"/>
                    <a:pt x="44" y="137"/>
                    <a:pt x="80" y="169"/>
                  </a:cubicBezTo>
                  <a:cubicBezTo>
                    <a:pt x="108" y="231"/>
                    <a:pt x="163" y="163"/>
                    <a:pt x="145" y="139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113">
              <a:extLst>
                <a:ext uri="{FF2B5EF4-FFF2-40B4-BE49-F238E27FC236}">
                  <a16:creationId xmlns:a16="http://schemas.microsoft.com/office/drawing/2014/main" id="{C68F7005-836F-4CFD-9D32-9C3BF888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061" y="6255181"/>
              <a:ext cx="492163" cy="902766"/>
            </a:xfrm>
            <a:custGeom>
              <a:avLst/>
              <a:gdLst>
                <a:gd name="T0" fmla="*/ 181 w 185"/>
                <a:gd name="T1" fmla="*/ 307 h 339"/>
                <a:gd name="T2" fmla="*/ 5 w 185"/>
                <a:gd name="T3" fmla="*/ 315 h 339"/>
                <a:gd name="T4" fmla="*/ 12 w 185"/>
                <a:gd name="T5" fmla="*/ 260 h 339"/>
                <a:gd name="T6" fmla="*/ 3 w 185"/>
                <a:gd name="T7" fmla="*/ 36 h 339"/>
                <a:gd name="T8" fmla="*/ 63 w 185"/>
                <a:gd name="T9" fmla="*/ 0 h 339"/>
                <a:gd name="T10" fmla="*/ 156 w 185"/>
                <a:gd name="T11" fmla="*/ 21 h 339"/>
                <a:gd name="T12" fmla="*/ 182 w 185"/>
                <a:gd name="T13" fmla="*/ 89 h 339"/>
                <a:gd name="T14" fmla="*/ 185 w 185"/>
                <a:gd name="T15" fmla="*/ 97 h 339"/>
                <a:gd name="T16" fmla="*/ 181 w 185"/>
                <a:gd name="T17" fmla="*/ 30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39">
                  <a:moveTo>
                    <a:pt x="181" y="307"/>
                  </a:moveTo>
                  <a:cubicBezTo>
                    <a:pt x="181" y="307"/>
                    <a:pt x="56" y="339"/>
                    <a:pt x="5" y="315"/>
                  </a:cubicBezTo>
                  <a:cubicBezTo>
                    <a:pt x="5" y="315"/>
                    <a:pt x="0" y="280"/>
                    <a:pt x="12" y="260"/>
                  </a:cubicBezTo>
                  <a:cubicBezTo>
                    <a:pt x="26" y="234"/>
                    <a:pt x="4" y="67"/>
                    <a:pt x="3" y="3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6" y="162"/>
                    <a:pt x="167" y="233"/>
                    <a:pt x="181" y="307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114">
              <a:extLst>
                <a:ext uri="{FF2B5EF4-FFF2-40B4-BE49-F238E27FC236}">
                  <a16:creationId xmlns:a16="http://schemas.microsoft.com/office/drawing/2014/main" id="{F13A0B98-25EE-414E-B913-117CE794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925" y="6159561"/>
              <a:ext cx="163116" cy="140618"/>
            </a:xfrm>
            <a:custGeom>
              <a:avLst/>
              <a:gdLst>
                <a:gd name="T0" fmla="*/ 58 w 58"/>
                <a:gd name="T1" fmla="*/ 50 h 50"/>
                <a:gd name="T2" fmla="*/ 0 w 58"/>
                <a:gd name="T3" fmla="*/ 36 h 50"/>
                <a:gd name="T4" fmla="*/ 0 w 58"/>
                <a:gd name="T5" fmla="*/ 6 h 50"/>
                <a:gd name="T6" fmla="*/ 2 w 58"/>
                <a:gd name="T7" fmla="*/ 5 h 50"/>
                <a:gd name="T8" fmla="*/ 7 w 58"/>
                <a:gd name="T9" fmla="*/ 5 h 50"/>
                <a:gd name="T10" fmla="*/ 33 w 58"/>
                <a:gd name="T11" fmla="*/ 1 h 50"/>
                <a:gd name="T12" fmla="*/ 46 w 58"/>
                <a:gd name="T13" fmla="*/ 0 h 50"/>
                <a:gd name="T14" fmla="*/ 48 w 58"/>
                <a:gd name="T15" fmla="*/ 10 h 50"/>
                <a:gd name="T16" fmla="*/ 49 w 58"/>
                <a:gd name="T17" fmla="*/ 13 h 50"/>
                <a:gd name="T18" fmla="*/ 54 w 58"/>
                <a:gd name="T19" fmla="*/ 30 h 50"/>
                <a:gd name="T20" fmla="*/ 58 w 58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5"/>
                  </a:lnTo>
                  <a:lnTo>
                    <a:pt x="33" y="1"/>
                  </a:lnTo>
                  <a:lnTo>
                    <a:pt x="46" y="0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54" y="3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115">
              <a:extLst>
                <a:ext uri="{FF2B5EF4-FFF2-40B4-BE49-F238E27FC236}">
                  <a16:creationId xmlns:a16="http://schemas.microsoft.com/office/drawing/2014/main" id="{D2AF9750-8695-44F9-8F9B-E54A972EC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179" y="6063941"/>
              <a:ext cx="39373" cy="39373"/>
            </a:xfrm>
            <a:custGeom>
              <a:avLst/>
              <a:gdLst>
                <a:gd name="T0" fmla="*/ 12 w 14"/>
                <a:gd name="T1" fmla="*/ 0 h 15"/>
                <a:gd name="T2" fmla="*/ 3 w 14"/>
                <a:gd name="T3" fmla="*/ 12 h 15"/>
                <a:gd name="T4" fmla="*/ 10 w 14"/>
                <a:gd name="T5" fmla="*/ 15 h 15"/>
                <a:gd name="T6" fmla="*/ 14 w 14"/>
                <a:gd name="T7" fmla="*/ 4 h 15"/>
                <a:gd name="T8" fmla="*/ 12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2" y="0"/>
                  </a:moveTo>
                  <a:cubicBezTo>
                    <a:pt x="12" y="0"/>
                    <a:pt x="5" y="10"/>
                    <a:pt x="3" y="12"/>
                  </a:cubicBezTo>
                  <a:cubicBezTo>
                    <a:pt x="0" y="14"/>
                    <a:pt x="10" y="15"/>
                    <a:pt x="10" y="15"/>
                  </a:cubicBezTo>
                  <a:cubicBezTo>
                    <a:pt x="14" y="4"/>
                    <a:pt x="14" y="4"/>
                    <a:pt x="14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8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116">
              <a:extLst>
                <a:ext uri="{FF2B5EF4-FFF2-40B4-BE49-F238E27FC236}">
                  <a16:creationId xmlns:a16="http://schemas.microsoft.com/office/drawing/2014/main" id="{9A35F6DE-2D64-4C60-873F-84E1FA0E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29" y="5917699"/>
              <a:ext cx="269986" cy="281235"/>
            </a:xfrm>
            <a:custGeom>
              <a:avLst/>
              <a:gdLst>
                <a:gd name="T0" fmla="*/ 18 w 101"/>
                <a:gd name="T1" fmla="*/ 97 h 106"/>
                <a:gd name="T2" fmla="*/ 2 w 101"/>
                <a:gd name="T3" fmla="*/ 87 h 106"/>
                <a:gd name="T4" fmla="*/ 8 w 101"/>
                <a:gd name="T5" fmla="*/ 57 h 106"/>
                <a:gd name="T6" fmla="*/ 23 w 101"/>
                <a:gd name="T7" fmla="*/ 19 h 106"/>
                <a:gd name="T8" fmla="*/ 79 w 101"/>
                <a:gd name="T9" fmla="*/ 15 h 106"/>
                <a:gd name="T10" fmla="*/ 97 w 101"/>
                <a:gd name="T11" fmla="*/ 59 h 106"/>
                <a:gd name="T12" fmla="*/ 71 w 101"/>
                <a:gd name="T13" fmla="*/ 93 h 106"/>
                <a:gd name="T14" fmla="*/ 18 w 101"/>
                <a:gd name="T15" fmla="*/ 9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6">
                  <a:moveTo>
                    <a:pt x="18" y="97"/>
                  </a:moveTo>
                  <a:cubicBezTo>
                    <a:pt x="18" y="97"/>
                    <a:pt x="4" y="106"/>
                    <a:pt x="2" y="87"/>
                  </a:cubicBezTo>
                  <a:cubicBezTo>
                    <a:pt x="0" y="68"/>
                    <a:pt x="7" y="64"/>
                    <a:pt x="8" y="57"/>
                  </a:cubicBezTo>
                  <a:cubicBezTo>
                    <a:pt x="9" y="50"/>
                    <a:pt x="10" y="27"/>
                    <a:pt x="23" y="19"/>
                  </a:cubicBezTo>
                  <a:cubicBezTo>
                    <a:pt x="35" y="10"/>
                    <a:pt x="63" y="0"/>
                    <a:pt x="79" y="15"/>
                  </a:cubicBezTo>
                  <a:cubicBezTo>
                    <a:pt x="95" y="30"/>
                    <a:pt x="101" y="47"/>
                    <a:pt x="97" y="59"/>
                  </a:cubicBezTo>
                  <a:cubicBezTo>
                    <a:pt x="93" y="70"/>
                    <a:pt x="86" y="89"/>
                    <a:pt x="71" y="93"/>
                  </a:cubicBezTo>
                  <a:cubicBezTo>
                    <a:pt x="55" y="96"/>
                    <a:pt x="18" y="97"/>
                    <a:pt x="18" y="97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117">
              <a:extLst>
                <a:ext uri="{FF2B5EF4-FFF2-40B4-BE49-F238E27FC236}">
                  <a16:creationId xmlns:a16="http://schemas.microsoft.com/office/drawing/2014/main" id="{17903146-3829-4305-9244-9AA7AEB6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366" y="6092065"/>
              <a:ext cx="50622" cy="50622"/>
            </a:xfrm>
            <a:custGeom>
              <a:avLst/>
              <a:gdLst>
                <a:gd name="T0" fmla="*/ 7 w 18"/>
                <a:gd name="T1" fmla="*/ 0 h 20"/>
                <a:gd name="T2" fmla="*/ 0 w 18"/>
                <a:gd name="T3" fmla="*/ 17 h 20"/>
                <a:gd name="T4" fmla="*/ 7 w 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cubicBezTo>
                    <a:pt x="7" y="0"/>
                    <a:pt x="11" y="13"/>
                    <a:pt x="0" y="17"/>
                  </a:cubicBezTo>
                  <a:cubicBezTo>
                    <a:pt x="0" y="17"/>
                    <a:pt x="18" y="20"/>
                    <a:pt x="7" y="0"/>
                  </a:cubicBezTo>
                  <a:close/>
                </a:path>
              </a:pathLst>
            </a:custGeom>
            <a:solidFill>
              <a:srgbClr val="FF8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118">
              <a:extLst>
                <a:ext uri="{FF2B5EF4-FFF2-40B4-BE49-F238E27FC236}">
                  <a16:creationId xmlns:a16="http://schemas.microsoft.com/office/drawing/2014/main" id="{CF9AB2CB-9F04-47F3-8EFA-168617BD1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624" y="7816036"/>
              <a:ext cx="143431" cy="73121"/>
            </a:xfrm>
            <a:custGeom>
              <a:avLst/>
              <a:gdLst>
                <a:gd name="T0" fmla="*/ 0 w 54"/>
                <a:gd name="T1" fmla="*/ 0 h 28"/>
                <a:gd name="T2" fmla="*/ 54 w 54"/>
                <a:gd name="T3" fmla="*/ 10 h 28"/>
                <a:gd name="T4" fmla="*/ 0 w 54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28">
                  <a:moveTo>
                    <a:pt x="0" y="0"/>
                  </a:moveTo>
                  <a:cubicBezTo>
                    <a:pt x="0" y="0"/>
                    <a:pt x="22" y="13"/>
                    <a:pt x="54" y="10"/>
                  </a:cubicBezTo>
                  <a:cubicBezTo>
                    <a:pt x="54" y="10"/>
                    <a:pt x="20" y="28"/>
                    <a:pt x="0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119">
              <a:extLst>
                <a:ext uri="{FF2B5EF4-FFF2-40B4-BE49-F238E27FC236}">
                  <a16:creationId xmlns:a16="http://schemas.microsoft.com/office/drawing/2014/main" id="{7E161416-2AA8-4CC8-BEED-28A860436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284" y="7748540"/>
              <a:ext cx="118119" cy="95620"/>
            </a:xfrm>
            <a:custGeom>
              <a:avLst/>
              <a:gdLst>
                <a:gd name="T0" fmla="*/ 0 w 44"/>
                <a:gd name="T1" fmla="*/ 16 h 36"/>
                <a:gd name="T2" fmla="*/ 44 w 44"/>
                <a:gd name="T3" fmla="*/ 0 h 36"/>
                <a:gd name="T4" fmla="*/ 0 w 44"/>
                <a:gd name="T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6">
                  <a:moveTo>
                    <a:pt x="0" y="16"/>
                  </a:moveTo>
                  <a:cubicBezTo>
                    <a:pt x="0" y="16"/>
                    <a:pt x="36" y="22"/>
                    <a:pt x="44" y="0"/>
                  </a:cubicBezTo>
                  <a:cubicBezTo>
                    <a:pt x="44" y="0"/>
                    <a:pt x="39" y="36"/>
                    <a:pt x="0" y="16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120">
              <a:extLst>
                <a:ext uri="{FF2B5EF4-FFF2-40B4-BE49-F238E27FC236}">
                  <a16:creationId xmlns:a16="http://schemas.microsoft.com/office/drawing/2014/main" id="{DED0AAE1-5F22-450F-ADEE-BFFB134A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209" y="7984777"/>
              <a:ext cx="123744" cy="584969"/>
            </a:xfrm>
            <a:custGeom>
              <a:avLst/>
              <a:gdLst>
                <a:gd name="T0" fmla="*/ 46 w 46"/>
                <a:gd name="T1" fmla="*/ 220 h 220"/>
                <a:gd name="T2" fmla="*/ 37 w 46"/>
                <a:gd name="T3" fmla="*/ 220 h 220"/>
                <a:gd name="T4" fmla="*/ 2 w 46"/>
                <a:gd name="T5" fmla="*/ 0 h 220"/>
                <a:gd name="T6" fmla="*/ 13 w 46"/>
                <a:gd name="T7" fmla="*/ 30 h 220"/>
                <a:gd name="T8" fmla="*/ 31 w 46"/>
                <a:gd name="T9" fmla="*/ 142 h 220"/>
                <a:gd name="T10" fmla="*/ 46 w 46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20">
                  <a:moveTo>
                    <a:pt x="46" y="220"/>
                  </a:moveTo>
                  <a:cubicBezTo>
                    <a:pt x="37" y="220"/>
                    <a:pt x="37" y="220"/>
                    <a:pt x="37" y="220"/>
                  </a:cubicBezTo>
                  <a:cubicBezTo>
                    <a:pt x="0" y="88"/>
                    <a:pt x="2" y="0"/>
                    <a:pt x="2" y="0"/>
                  </a:cubicBezTo>
                  <a:cubicBezTo>
                    <a:pt x="7" y="13"/>
                    <a:pt x="11" y="25"/>
                    <a:pt x="13" y="30"/>
                  </a:cubicBezTo>
                  <a:cubicBezTo>
                    <a:pt x="20" y="47"/>
                    <a:pt x="29" y="127"/>
                    <a:pt x="31" y="142"/>
                  </a:cubicBezTo>
                  <a:cubicBezTo>
                    <a:pt x="33" y="157"/>
                    <a:pt x="46" y="220"/>
                    <a:pt x="46" y="22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121">
              <a:extLst>
                <a:ext uri="{FF2B5EF4-FFF2-40B4-BE49-F238E27FC236}">
                  <a16:creationId xmlns:a16="http://schemas.microsoft.com/office/drawing/2014/main" id="{913FA156-C923-4A2B-AA2D-3D40F212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981" y="6488606"/>
              <a:ext cx="146242" cy="584969"/>
            </a:xfrm>
            <a:custGeom>
              <a:avLst/>
              <a:gdLst>
                <a:gd name="T0" fmla="*/ 51 w 55"/>
                <a:gd name="T1" fmla="*/ 219 h 219"/>
                <a:gd name="T2" fmla="*/ 48 w 55"/>
                <a:gd name="T3" fmla="*/ 0 h 219"/>
                <a:gd name="T4" fmla="*/ 52 w 55"/>
                <a:gd name="T5" fmla="*/ 1 h 219"/>
                <a:gd name="T6" fmla="*/ 55 w 55"/>
                <a:gd name="T7" fmla="*/ 9 h 219"/>
                <a:gd name="T8" fmla="*/ 51 w 5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9">
                  <a:moveTo>
                    <a:pt x="51" y="219"/>
                  </a:moveTo>
                  <a:cubicBezTo>
                    <a:pt x="0" y="121"/>
                    <a:pt x="48" y="0"/>
                    <a:pt x="48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6" y="74"/>
                    <a:pt x="37" y="145"/>
                    <a:pt x="51" y="219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122">
              <a:extLst>
                <a:ext uri="{FF2B5EF4-FFF2-40B4-BE49-F238E27FC236}">
                  <a16:creationId xmlns:a16="http://schemas.microsoft.com/office/drawing/2014/main" id="{944FE832-B95B-47C5-9634-7685AB7D0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8" y="6311428"/>
              <a:ext cx="624342" cy="683403"/>
            </a:xfrm>
            <a:custGeom>
              <a:avLst/>
              <a:gdLst>
                <a:gd name="T0" fmla="*/ 235 w 235"/>
                <a:gd name="T1" fmla="*/ 240 h 257"/>
                <a:gd name="T2" fmla="*/ 232 w 235"/>
                <a:gd name="T3" fmla="*/ 242 h 257"/>
                <a:gd name="T4" fmla="*/ 232 w 235"/>
                <a:gd name="T5" fmla="*/ 242 h 257"/>
                <a:gd name="T6" fmla="*/ 217 w 235"/>
                <a:gd name="T7" fmla="*/ 257 h 257"/>
                <a:gd name="T8" fmla="*/ 124 w 235"/>
                <a:gd name="T9" fmla="*/ 191 h 257"/>
                <a:gd name="T10" fmla="*/ 56 w 235"/>
                <a:gd name="T11" fmla="*/ 77 h 257"/>
                <a:gd name="T12" fmla="*/ 31 w 235"/>
                <a:gd name="T13" fmla="*/ 0 h 257"/>
                <a:gd name="T14" fmla="*/ 68 w 235"/>
                <a:gd name="T15" fmla="*/ 6 h 257"/>
                <a:gd name="T16" fmla="*/ 95 w 235"/>
                <a:gd name="T17" fmla="*/ 35 h 257"/>
                <a:gd name="T18" fmla="*/ 98 w 235"/>
                <a:gd name="T19" fmla="*/ 43 h 257"/>
                <a:gd name="T20" fmla="*/ 119 w 235"/>
                <a:gd name="T21" fmla="*/ 99 h 257"/>
                <a:gd name="T22" fmla="*/ 142 w 235"/>
                <a:gd name="T23" fmla="*/ 160 h 257"/>
                <a:gd name="T24" fmla="*/ 166 w 235"/>
                <a:gd name="T25" fmla="*/ 178 h 257"/>
                <a:gd name="T26" fmla="*/ 214 w 235"/>
                <a:gd name="T27" fmla="*/ 225 h 257"/>
                <a:gd name="T28" fmla="*/ 235 w 235"/>
                <a:gd name="T29" fmla="*/ 2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57">
                  <a:moveTo>
                    <a:pt x="235" y="240"/>
                  </a:moveTo>
                  <a:cubicBezTo>
                    <a:pt x="232" y="242"/>
                    <a:pt x="232" y="242"/>
                    <a:pt x="232" y="242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7" y="257"/>
                    <a:pt x="133" y="206"/>
                    <a:pt x="124" y="191"/>
                  </a:cubicBezTo>
                  <a:cubicBezTo>
                    <a:pt x="114" y="175"/>
                    <a:pt x="63" y="116"/>
                    <a:pt x="56" y="77"/>
                  </a:cubicBezTo>
                  <a:cubicBezTo>
                    <a:pt x="49" y="37"/>
                    <a:pt x="0" y="55"/>
                    <a:pt x="31" y="0"/>
                  </a:cubicBezTo>
                  <a:cubicBezTo>
                    <a:pt x="31" y="0"/>
                    <a:pt x="55" y="0"/>
                    <a:pt x="68" y="6"/>
                  </a:cubicBezTo>
                  <a:cubicBezTo>
                    <a:pt x="78" y="11"/>
                    <a:pt x="90" y="23"/>
                    <a:pt x="95" y="35"/>
                  </a:cubicBezTo>
                  <a:cubicBezTo>
                    <a:pt x="97" y="37"/>
                    <a:pt x="98" y="40"/>
                    <a:pt x="98" y="43"/>
                  </a:cubicBezTo>
                  <a:cubicBezTo>
                    <a:pt x="101" y="56"/>
                    <a:pt x="104" y="77"/>
                    <a:pt x="119" y="99"/>
                  </a:cubicBezTo>
                  <a:cubicBezTo>
                    <a:pt x="133" y="121"/>
                    <a:pt x="142" y="160"/>
                    <a:pt x="142" y="160"/>
                  </a:cubicBezTo>
                  <a:cubicBezTo>
                    <a:pt x="142" y="160"/>
                    <a:pt x="155" y="168"/>
                    <a:pt x="166" y="178"/>
                  </a:cubicBezTo>
                  <a:cubicBezTo>
                    <a:pt x="177" y="187"/>
                    <a:pt x="199" y="215"/>
                    <a:pt x="214" y="225"/>
                  </a:cubicBezTo>
                  <a:cubicBezTo>
                    <a:pt x="229" y="236"/>
                    <a:pt x="235" y="240"/>
                    <a:pt x="235" y="24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123">
              <a:extLst>
                <a:ext uri="{FF2B5EF4-FFF2-40B4-BE49-F238E27FC236}">
                  <a16:creationId xmlns:a16="http://schemas.microsoft.com/office/drawing/2014/main" id="{3C437802-7F78-4304-BD21-9648CE3CA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860" y="7242316"/>
              <a:ext cx="208114" cy="539972"/>
            </a:xfrm>
            <a:custGeom>
              <a:avLst/>
              <a:gdLst>
                <a:gd name="T0" fmla="*/ 78 w 78"/>
                <a:gd name="T1" fmla="*/ 203 h 203"/>
                <a:gd name="T2" fmla="*/ 62 w 78"/>
                <a:gd name="T3" fmla="*/ 166 h 203"/>
                <a:gd name="T4" fmla="*/ 43 w 78"/>
                <a:gd name="T5" fmla="*/ 118 h 203"/>
                <a:gd name="T6" fmla="*/ 1 w 78"/>
                <a:gd name="T7" fmla="*/ 3 h 203"/>
                <a:gd name="T8" fmla="*/ 0 w 78"/>
                <a:gd name="T9" fmla="*/ 0 h 203"/>
                <a:gd name="T10" fmla="*/ 78 w 7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03">
                  <a:moveTo>
                    <a:pt x="78" y="203"/>
                  </a:moveTo>
                  <a:cubicBezTo>
                    <a:pt x="74" y="197"/>
                    <a:pt x="68" y="182"/>
                    <a:pt x="62" y="166"/>
                  </a:cubicBezTo>
                  <a:cubicBezTo>
                    <a:pt x="54" y="148"/>
                    <a:pt x="47" y="129"/>
                    <a:pt x="43" y="118"/>
                  </a:cubicBezTo>
                  <a:cubicBezTo>
                    <a:pt x="37" y="101"/>
                    <a:pt x="7" y="19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2"/>
                    <a:pt x="43" y="60"/>
                    <a:pt x="78" y="203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124">
              <a:extLst>
                <a:ext uri="{FF2B5EF4-FFF2-40B4-BE49-F238E27FC236}">
                  <a16:creationId xmlns:a16="http://schemas.microsoft.com/office/drawing/2014/main" id="{B3A0C8B5-FB8A-4043-8B70-0009DE5B8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70" y="6404235"/>
              <a:ext cx="160305" cy="331858"/>
            </a:xfrm>
            <a:custGeom>
              <a:avLst/>
              <a:gdLst>
                <a:gd name="T0" fmla="*/ 37 w 60"/>
                <a:gd name="T1" fmla="*/ 64 h 125"/>
                <a:gd name="T2" fmla="*/ 60 w 60"/>
                <a:gd name="T3" fmla="*/ 125 h 125"/>
                <a:gd name="T4" fmla="*/ 13 w 60"/>
                <a:gd name="T5" fmla="*/ 0 h 125"/>
                <a:gd name="T6" fmla="*/ 16 w 60"/>
                <a:gd name="T7" fmla="*/ 8 h 125"/>
                <a:gd name="T8" fmla="*/ 37 w 60"/>
                <a:gd name="T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37" y="64"/>
                  </a:moveTo>
                  <a:cubicBezTo>
                    <a:pt x="51" y="86"/>
                    <a:pt x="60" y="125"/>
                    <a:pt x="60" y="125"/>
                  </a:cubicBezTo>
                  <a:cubicBezTo>
                    <a:pt x="0" y="64"/>
                    <a:pt x="13" y="0"/>
                    <a:pt x="13" y="0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9" y="21"/>
                    <a:pt x="22" y="42"/>
                    <a:pt x="37" y="6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125">
              <a:extLst>
                <a:ext uri="{FF2B5EF4-FFF2-40B4-BE49-F238E27FC236}">
                  <a16:creationId xmlns:a16="http://schemas.microsoft.com/office/drawing/2014/main" id="{D41655A8-2FAB-4201-A39D-8D7E2680E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773" y="6736093"/>
              <a:ext cx="247487" cy="219364"/>
            </a:xfrm>
            <a:custGeom>
              <a:avLst/>
              <a:gdLst>
                <a:gd name="T0" fmla="*/ 93 w 93"/>
                <a:gd name="T1" fmla="*/ 80 h 82"/>
                <a:gd name="T2" fmla="*/ 90 w 93"/>
                <a:gd name="T3" fmla="*/ 82 h 82"/>
                <a:gd name="T4" fmla="*/ 90 w 93"/>
                <a:gd name="T5" fmla="*/ 82 h 82"/>
                <a:gd name="T6" fmla="*/ 0 w 93"/>
                <a:gd name="T7" fmla="*/ 0 h 82"/>
                <a:gd name="T8" fmla="*/ 24 w 93"/>
                <a:gd name="T9" fmla="*/ 18 h 82"/>
                <a:gd name="T10" fmla="*/ 72 w 93"/>
                <a:gd name="T11" fmla="*/ 65 h 82"/>
                <a:gd name="T12" fmla="*/ 93 w 93"/>
                <a:gd name="T13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2">
                  <a:moveTo>
                    <a:pt x="93" y="80"/>
                  </a:move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60" y="61"/>
                    <a:pt x="0" y="0"/>
                  </a:cubicBezTo>
                  <a:cubicBezTo>
                    <a:pt x="0" y="0"/>
                    <a:pt x="13" y="8"/>
                    <a:pt x="24" y="18"/>
                  </a:cubicBezTo>
                  <a:cubicBezTo>
                    <a:pt x="35" y="27"/>
                    <a:pt x="57" y="55"/>
                    <a:pt x="72" y="65"/>
                  </a:cubicBezTo>
                  <a:cubicBezTo>
                    <a:pt x="87" y="76"/>
                    <a:pt x="93" y="80"/>
                    <a:pt x="93" y="8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126">
              <a:extLst>
                <a:ext uri="{FF2B5EF4-FFF2-40B4-BE49-F238E27FC236}">
                  <a16:creationId xmlns:a16="http://schemas.microsoft.com/office/drawing/2014/main" id="{192C3F0E-8443-4A23-97A9-58BE0EB5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182" y="7939780"/>
              <a:ext cx="67496" cy="714338"/>
            </a:xfrm>
            <a:custGeom>
              <a:avLst/>
              <a:gdLst>
                <a:gd name="T0" fmla="*/ 22 w 25"/>
                <a:gd name="T1" fmla="*/ 103 h 268"/>
                <a:gd name="T2" fmla="*/ 15 w 25"/>
                <a:gd name="T3" fmla="*/ 168 h 268"/>
                <a:gd name="T4" fmla="*/ 13 w 25"/>
                <a:gd name="T5" fmla="*/ 268 h 268"/>
                <a:gd name="T6" fmla="*/ 5 w 25"/>
                <a:gd name="T7" fmla="*/ 267 h 268"/>
                <a:gd name="T8" fmla="*/ 22 w 25"/>
                <a:gd name="T9" fmla="*/ 0 h 268"/>
                <a:gd name="T10" fmla="*/ 23 w 25"/>
                <a:gd name="T11" fmla="*/ 10 h 268"/>
                <a:gd name="T12" fmla="*/ 22 w 25"/>
                <a:gd name="T13" fmla="*/ 10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68">
                  <a:moveTo>
                    <a:pt x="22" y="103"/>
                  </a:moveTo>
                  <a:cubicBezTo>
                    <a:pt x="21" y="125"/>
                    <a:pt x="18" y="141"/>
                    <a:pt x="15" y="168"/>
                  </a:cubicBezTo>
                  <a:cubicBezTo>
                    <a:pt x="13" y="195"/>
                    <a:pt x="13" y="268"/>
                    <a:pt x="13" y="268"/>
                  </a:cubicBezTo>
                  <a:cubicBezTo>
                    <a:pt x="5" y="267"/>
                    <a:pt x="5" y="267"/>
                    <a:pt x="5" y="267"/>
                  </a:cubicBezTo>
                  <a:cubicBezTo>
                    <a:pt x="0" y="139"/>
                    <a:pt x="22" y="0"/>
                    <a:pt x="22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38"/>
                    <a:pt x="24" y="84"/>
                    <a:pt x="22" y="103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127">
              <a:extLst>
                <a:ext uri="{FF2B5EF4-FFF2-40B4-BE49-F238E27FC236}">
                  <a16:creationId xmlns:a16="http://schemas.microsoft.com/office/drawing/2014/main" id="{12FAE513-18AE-40BA-B72B-2E6E6738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366" y="6654535"/>
              <a:ext cx="199678" cy="278424"/>
            </a:xfrm>
            <a:custGeom>
              <a:avLst/>
              <a:gdLst>
                <a:gd name="T0" fmla="*/ 75 w 75"/>
                <a:gd name="T1" fmla="*/ 0 h 105"/>
                <a:gd name="T2" fmla="*/ 0 w 75"/>
                <a:gd name="T3" fmla="*/ 102 h 105"/>
                <a:gd name="T4" fmla="*/ 75 w 75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05">
                  <a:moveTo>
                    <a:pt x="75" y="0"/>
                  </a:moveTo>
                  <a:cubicBezTo>
                    <a:pt x="75" y="0"/>
                    <a:pt x="69" y="86"/>
                    <a:pt x="0" y="102"/>
                  </a:cubicBezTo>
                  <a:cubicBezTo>
                    <a:pt x="0" y="102"/>
                    <a:pt x="65" y="105"/>
                    <a:pt x="75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128">
              <a:extLst>
                <a:ext uri="{FF2B5EF4-FFF2-40B4-BE49-F238E27FC236}">
                  <a16:creationId xmlns:a16="http://schemas.microsoft.com/office/drawing/2014/main" id="{6D891CB7-2849-4F27-A77E-EFA7A2EA1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303" y="6665785"/>
              <a:ext cx="264361" cy="371231"/>
            </a:xfrm>
            <a:custGeom>
              <a:avLst/>
              <a:gdLst>
                <a:gd name="T0" fmla="*/ 100 w 100"/>
                <a:gd name="T1" fmla="*/ 0 h 140"/>
                <a:gd name="T2" fmla="*/ 0 w 100"/>
                <a:gd name="T3" fmla="*/ 136 h 140"/>
                <a:gd name="T4" fmla="*/ 100 w 100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0">
                  <a:moveTo>
                    <a:pt x="100" y="0"/>
                  </a:moveTo>
                  <a:cubicBezTo>
                    <a:pt x="100" y="0"/>
                    <a:pt x="91" y="114"/>
                    <a:pt x="0" y="136"/>
                  </a:cubicBezTo>
                  <a:cubicBezTo>
                    <a:pt x="0" y="136"/>
                    <a:pt x="87" y="140"/>
                    <a:pt x="100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129">
              <a:extLst>
                <a:ext uri="{FF2B5EF4-FFF2-40B4-BE49-F238E27FC236}">
                  <a16:creationId xmlns:a16="http://schemas.microsoft.com/office/drawing/2014/main" id="{C5544585-5A52-47EA-B694-12191E46B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738" y="6117375"/>
              <a:ext cx="149056" cy="137806"/>
            </a:xfrm>
            <a:custGeom>
              <a:avLst/>
              <a:gdLst>
                <a:gd name="T0" fmla="*/ 56 w 56"/>
                <a:gd name="T1" fmla="*/ 48 h 52"/>
                <a:gd name="T2" fmla="*/ 10 w 56"/>
                <a:gd name="T3" fmla="*/ 41 h 52"/>
                <a:gd name="T4" fmla="*/ 1 w 56"/>
                <a:gd name="T5" fmla="*/ 21 h 52"/>
                <a:gd name="T6" fmla="*/ 1 w 56"/>
                <a:gd name="T7" fmla="*/ 0 h 52"/>
                <a:gd name="T8" fmla="*/ 1 w 56"/>
                <a:gd name="T9" fmla="*/ 0 h 52"/>
                <a:gd name="T10" fmla="*/ 34 w 56"/>
                <a:gd name="T11" fmla="*/ 17 h 52"/>
                <a:gd name="T12" fmla="*/ 50 w 56"/>
                <a:gd name="T13" fmla="*/ 26 h 52"/>
                <a:gd name="T14" fmla="*/ 54 w 56"/>
                <a:gd name="T15" fmla="*/ 28 h 52"/>
                <a:gd name="T16" fmla="*/ 51 w 56"/>
                <a:gd name="T17" fmla="*/ 30 h 52"/>
                <a:gd name="T18" fmla="*/ 56 w 56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2">
                  <a:moveTo>
                    <a:pt x="56" y="48"/>
                  </a:moveTo>
                  <a:cubicBezTo>
                    <a:pt x="56" y="48"/>
                    <a:pt x="22" y="52"/>
                    <a:pt x="10" y="41"/>
                  </a:cubicBezTo>
                  <a:cubicBezTo>
                    <a:pt x="5" y="36"/>
                    <a:pt x="2" y="29"/>
                    <a:pt x="1" y="21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9"/>
                    <a:pt x="52" y="29"/>
                    <a:pt x="51" y="30"/>
                  </a:cubicBezTo>
                  <a:lnTo>
                    <a:pt x="56" y="48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130">
              <a:extLst>
                <a:ext uri="{FF2B5EF4-FFF2-40B4-BE49-F238E27FC236}">
                  <a16:creationId xmlns:a16="http://schemas.microsoft.com/office/drawing/2014/main" id="{0881281B-F425-48FC-A869-F100C10D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741" y="5824890"/>
              <a:ext cx="272799" cy="379668"/>
            </a:xfrm>
            <a:custGeom>
              <a:avLst/>
              <a:gdLst>
                <a:gd name="T0" fmla="*/ 89 w 103"/>
                <a:gd name="T1" fmla="*/ 113 h 143"/>
                <a:gd name="T2" fmla="*/ 85 w 103"/>
                <a:gd name="T3" fmla="*/ 122 h 143"/>
                <a:gd name="T4" fmla="*/ 71 w 103"/>
                <a:gd name="T5" fmla="*/ 138 h 143"/>
                <a:gd name="T6" fmla="*/ 68 w 103"/>
                <a:gd name="T7" fmla="*/ 140 h 143"/>
                <a:gd name="T8" fmla="*/ 58 w 103"/>
                <a:gd name="T9" fmla="*/ 143 h 143"/>
                <a:gd name="T10" fmla="*/ 46 w 103"/>
                <a:gd name="T11" fmla="*/ 143 h 143"/>
                <a:gd name="T12" fmla="*/ 24 w 103"/>
                <a:gd name="T13" fmla="*/ 131 h 143"/>
                <a:gd name="T14" fmla="*/ 19 w 103"/>
                <a:gd name="T15" fmla="*/ 115 h 143"/>
                <a:gd name="T16" fmla="*/ 18 w 103"/>
                <a:gd name="T17" fmla="*/ 110 h 143"/>
                <a:gd name="T18" fmla="*/ 18 w 103"/>
                <a:gd name="T19" fmla="*/ 97 h 143"/>
                <a:gd name="T20" fmla="*/ 6 w 103"/>
                <a:gd name="T21" fmla="*/ 100 h 143"/>
                <a:gd name="T22" fmla="*/ 3 w 103"/>
                <a:gd name="T23" fmla="*/ 96 h 143"/>
                <a:gd name="T24" fmla="*/ 15 w 103"/>
                <a:gd name="T25" fmla="*/ 69 h 143"/>
                <a:gd name="T26" fmla="*/ 15 w 103"/>
                <a:gd name="T27" fmla="*/ 69 h 143"/>
                <a:gd name="T28" fmla="*/ 17 w 103"/>
                <a:gd name="T29" fmla="*/ 8 h 143"/>
                <a:gd name="T30" fmla="*/ 25 w 103"/>
                <a:gd name="T31" fmla="*/ 0 h 143"/>
                <a:gd name="T32" fmla="*/ 87 w 103"/>
                <a:gd name="T33" fmla="*/ 50 h 143"/>
                <a:gd name="T34" fmla="*/ 89 w 103"/>
                <a:gd name="T35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43">
                  <a:moveTo>
                    <a:pt x="89" y="113"/>
                  </a:moveTo>
                  <a:cubicBezTo>
                    <a:pt x="85" y="122"/>
                    <a:pt x="85" y="122"/>
                    <a:pt x="85" y="122"/>
                  </a:cubicBezTo>
                  <a:cubicBezTo>
                    <a:pt x="82" y="129"/>
                    <a:pt x="77" y="135"/>
                    <a:pt x="71" y="138"/>
                  </a:cubicBezTo>
                  <a:cubicBezTo>
                    <a:pt x="70" y="139"/>
                    <a:pt x="69" y="139"/>
                    <a:pt x="68" y="140"/>
                  </a:cubicBezTo>
                  <a:cubicBezTo>
                    <a:pt x="65" y="141"/>
                    <a:pt x="62" y="142"/>
                    <a:pt x="58" y="143"/>
                  </a:cubicBezTo>
                  <a:cubicBezTo>
                    <a:pt x="54" y="143"/>
                    <a:pt x="50" y="143"/>
                    <a:pt x="46" y="143"/>
                  </a:cubicBezTo>
                  <a:cubicBezTo>
                    <a:pt x="37" y="143"/>
                    <a:pt x="29" y="138"/>
                    <a:pt x="24" y="131"/>
                  </a:cubicBezTo>
                  <a:cubicBezTo>
                    <a:pt x="21" y="126"/>
                    <a:pt x="19" y="121"/>
                    <a:pt x="19" y="115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4" y="100"/>
                    <a:pt x="3" y="98"/>
                    <a:pt x="3" y="96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51"/>
                    <a:pt x="0" y="25"/>
                    <a:pt x="17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12"/>
                    <a:pt x="69" y="29"/>
                    <a:pt x="87" y="50"/>
                  </a:cubicBezTo>
                  <a:cubicBezTo>
                    <a:pt x="102" y="68"/>
                    <a:pt x="103" y="94"/>
                    <a:pt x="89" y="113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131">
              <a:extLst>
                <a:ext uri="{FF2B5EF4-FFF2-40B4-BE49-F238E27FC236}">
                  <a16:creationId xmlns:a16="http://schemas.microsoft.com/office/drawing/2014/main" id="{143DD711-EDC7-47C0-9258-8E382E61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068" y="6097690"/>
              <a:ext cx="59060" cy="39373"/>
            </a:xfrm>
            <a:custGeom>
              <a:avLst/>
              <a:gdLst>
                <a:gd name="T0" fmla="*/ 0 w 23"/>
                <a:gd name="T1" fmla="*/ 4 h 14"/>
                <a:gd name="T2" fmla="*/ 23 w 23"/>
                <a:gd name="T3" fmla="*/ 0 h 14"/>
                <a:gd name="T4" fmla="*/ 0 w 23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0" y="4"/>
                  </a:moveTo>
                  <a:cubicBezTo>
                    <a:pt x="0" y="4"/>
                    <a:pt x="13" y="8"/>
                    <a:pt x="23" y="0"/>
                  </a:cubicBezTo>
                  <a:cubicBezTo>
                    <a:pt x="23" y="0"/>
                    <a:pt x="17" y="14"/>
                    <a:pt x="0" y="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132">
              <a:extLst>
                <a:ext uri="{FF2B5EF4-FFF2-40B4-BE49-F238E27FC236}">
                  <a16:creationId xmlns:a16="http://schemas.microsoft.com/office/drawing/2014/main" id="{2DDC1F88-8721-417B-8B71-4ED5170A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645" y="8561310"/>
              <a:ext cx="205303" cy="269986"/>
            </a:xfrm>
            <a:custGeom>
              <a:avLst/>
              <a:gdLst>
                <a:gd name="T0" fmla="*/ 75 w 77"/>
                <a:gd name="T1" fmla="*/ 84 h 102"/>
                <a:gd name="T2" fmla="*/ 49 w 77"/>
                <a:gd name="T3" fmla="*/ 40 h 102"/>
                <a:gd name="T4" fmla="*/ 50 w 77"/>
                <a:gd name="T5" fmla="*/ 40 h 102"/>
                <a:gd name="T6" fmla="*/ 23 w 77"/>
                <a:gd name="T7" fmla="*/ 6 h 102"/>
                <a:gd name="T8" fmla="*/ 1 w 77"/>
                <a:gd name="T9" fmla="*/ 20 h 102"/>
                <a:gd name="T10" fmla="*/ 1 w 77"/>
                <a:gd name="T11" fmla="*/ 25 h 102"/>
                <a:gd name="T12" fmla="*/ 17 w 77"/>
                <a:gd name="T13" fmla="*/ 53 h 102"/>
                <a:gd name="T14" fmla="*/ 22 w 77"/>
                <a:gd name="T15" fmla="*/ 93 h 102"/>
                <a:gd name="T16" fmla="*/ 30 w 77"/>
                <a:gd name="T17" fmla="*/ 101 h 102"/>
                <a:gd name="T18" fmla="*/ 70 w 77"/>
                <a:gd name="T19" fmla="*/ 96 h 102"/>
                <a:gd name="T20" fmla="*/ 75 w 77"/>
                <a:gd name="T21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2">
                  <a:moveTo>
                    <a:pt x="75" y="84"/>
                  </a:moveTo>
                  <a:cubicBezTo>
                    <a:pt x="68" y="68"/>
                    <a:pt x="59" y="54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37" y="0"/>
                    <a:pt x="23" y="6"/>
                    <a:pt x="23" y="6"/>
                  </a:cubicBezTo>
                  <a:cubicBezTo>
                    <a:pt x="11" y="5"/>
                    <a:pt x="3" y="9"/>
                    <a:pt x="1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4" y="35"/>
                    <a:pt x="9" y="45"/>
                    <a:pt x="17" y="53"/>
                  </a:cubicBezTo>
                  <a:cubicBezTo>
                    <a:pt x="21" y="66"/>
                    <a:pt x="22" y="79"/>
                    <a:pt x="22" y="93"/>
                  </a:cubicBezTo>
                  <a:cubicBezTo>
                    <a:pt x="22" y="97"/>
                    <a:pt x="26" y="101"/>
                    <a:pt x="30" y="101"/>
                  </a:cubicBezTo>
                  <a:cubicBezTo>
                    <a:pt x="44" y="102"/>
                    <a:pt x="57" y="100"/>
                    <a:pt x="70" y="96"/>
                  </a:cubicBezTo>
                  <a:cubicBezTo>
                    <a:pt x="75" y="94"/>
                    <a:pt x="77" y="89"/>
                    <a:pt x="75" y="84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133">
              <a:extLst>
                <a:ext uri="{FF2B5EF4-FFF2-40B4-BE49-F238E27FC236}">
                  <a16:creationId xmlns:a16="http://schemas.microsoft.com/office/drawing/2014/main" id="{D89FCC62-B8C5-47F5-BDDE-B9A6CB52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189" y="8685054"/>
              <a:ext cx="188429" cy="123744"/>
            </a:xfrm>
            <a:custGeom>
              <a:avLst/>
              <a:gdLst>
                <a:gd name="T0" fmla="*/ 32 w 71"/>
                <a:gd name="T1" fmla="*/ 0 h 46"/>
                <a:gd name="T2" fmla="*/ 62 w 71"/>
                <a:gd name="T3" fmla="*/ 0 h 46"/>
                <a:gd name="T4" fmla="*/ 70 w 71"/>
                <a:gd name="T5" fmla="*/ 45 h 46"/>
                <a:gd name="T6" fmla="*/ 3 w 71"/>
                <a:gd name="T7" fmla="*/ 46 h 46"/>
                <a:gd name="T8" fmla="*/ 6 w 71"/>
                <a:gd name="T9" fmla="*/ 32 h 46"/>
                <a:gd name="T10" fmla="*/ 32 w 7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6">
                  <a:moveTo>
                    <a:pt x="3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8" y="15"/>
                    <a:pt x="71" y="30"/>
                    <a:pt x="70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8"/>
                    <a:pt x="6" y="32"/>
                  </a:cubicBezTo>
                  <a:cubicBezTo>
                    <a:pt x="6" y="32"/>
                    <a:pt x="30" y="17"/>
                    <a:pt x="32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6" name="Freeform 134">
            <a:extLst>
              <a:ext uri="{FF2B5EF4-FFF2-40B4-BE49-F238E27FC236}">
                <a16:creationId xmlns:a16="http://schemas.microsoft.com/office/drawing/2014/main" id="{31F046FB-986E-499C-BB4F-2E5D35269CE7}"/>
              </a:ext>
            </a:extLst>
          </p:cNvPr>
          <p:cNvSpPr>
            <a:spLocks/>
          </p:cNvSpPr>
          <p:nvPr/>
        </p:nvSpPr>
        <p:spPr bwMode="auto">
          <a:xfrm>
            <a:off x="4368646" y="5470534"/>
            <a:ext cx="210927" cy="210927"/>
          </a:xfrm>
          <a:custGeom>
            <a:avLst/>
            <a:gdLst>
              <a:gd name="T0" fmla="*/ 76 w 80"/>
              <a:gd name="T1" fmla="*/ 29 h 79"/>
              <a:gd name="T2" fmla="*/ 53 w 80"/>
              <a:gd name="T3" fmla="*/ 29 h 79"/>
              <a:gd name="T4" fmla="*/ 50 w 80"/>
              <a:gd name="T5" fmla="*/ 26 h 79"/>
              <a:gd name="T6" fmla="*/ 50 w 80"/>
              <a:gd name="T7" fmla="*/ 3 h 79"/>
              <a:gd name="T8" fmla="*/ 46 w 80"/>
              <a:gd name="T9" fmla="*/ 0 h 79"/>
              <a:gd name="T10" fmla="*/ 33 w 80"/>
              <a:gd name="T11" fmla="*/ 0 h 79"/>
              <a:gd name="T12" fmla="*/ 29 w 80"/>
              <a:gd name="T13" fmla="*/ 3 h 79"/>
              <a:gd name="T14" fmla="*/ 29 w 80"/>
              <a:gd name="T15" fmla="*/ 26 h 79"/>
              <a:gd name="T16" fmla="*/ 26 w 80"/>
              <a:gd name="T17" fmla="*/ 29 h 79"/>
              <a:gd name="T18" fmla="*/ 3 w 80"/>
              <a:gd name="T19" fmla="*/ 29 h 79"/>
              <a:gd name="T20" fmla="*/ 0 w 80"/>
              <a:gd name="T21" fmla="*/ 33 h 79"/>
              <a:gd name="T22" fmla="*/ 0 w 80"/>
              <a:gd name="T23" fmla="*/ 46 h 79"/>
              <a:gd name="T24" fmla="*/ 3 w 80"/>
              <a:gd name="T25" fmla="*/ 50 h 79"/>
              <a:gd name="T26" fmla="*/ 26 w 80"/>
              <a:gd name="T27" fmla="*/ 50 h 79"/>
              <a:gd name="T28" fmla="*/ 29 w 80"/>
              <a:gd name="T29" fmla="*/ 53 h 79"/>
              <a:gd name="T30" fmla="*/ 29 w 80"/>
              <a:gd name="T31" fmla="*/ 76 h 79"/>
              <a:gd name="T32" fmla="*/ 33 w 80"/>
              <a:gd name="T33" fmla="*/ 79 h 79"/>
              <a:gd name="T34" fmla="*/ 46 w 80"/>
              <a:gd name="T35" fmla="*/ 79 h 79"/>
              <a:gd name="T36" fmla="*/ 50 w 80"/>
              <a:gd name="T37" fmla="*/ 76 h 79"/>
              <a:gd name="T38" fmla="*/ 50 w 80"/>
              <a:gd name="T39" fmla="*/ 53 h 79"/>
              <a:gd name="T40" fmla="*/ 53 w 80"/>
              <a:gd name="T41" fmla="*/ 50 h 79"/>
              <a:gd name="T42" fmla="*/ 76 w 80"/>
              <a:gd name="T43" fmla="*/ 50 h 79"/>
              <a:gd name="T44" fmla="*/ 80 w 80"/>
              <a:gd name="T45" fmla="*/ 46 h 79"/>
              <a:gd name="T46" fmla="*/ 80 w 80"/>
              <a:gd name="T47" fmla="*/ 33 h 79"/>
              <a:gd name="T48" fmla="*/ 76 w 80"/>
              <a:gd name="T49" fmla="*/ 2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0" h="79">
                <a:moveTo>
                  <a:pt x="76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1" y="29"/>
                  <a:pt x="50" y="28"/>
                  <a:pt x="50" y="2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9" y="1"/>
                  <a:pt x="29" y="3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28" y="29"/>
                  <a:pt x="26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29"/>
                  <a:pt x="0" y="31"/>
                  <a:pt x="0" y="3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1" y="50"/>
                  <a:pt x="3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0"/>
                  <a:pt x="29" y="51"/>
                  <a:pt x="29" y="53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8"/>
                  <a:pt x="31" y="79"/>
                  <a:pt x="33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8" y="79"/>
                  <a:pt x="50" y="78"/>
                  <a:pt x="50" y="76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1"/>
                  <a:pt x="51" y="50"/>
                  <a:pt x="53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78" y="29"/>
                  <a:pt x="76" y="2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Freeform 135">
            <a:extLst>
              <a:ext uri="{FF2B5EF4-FFF2-40B4-BE49-F238E27FC236}">
                <a16:creationId xmlns:a16="http://schemas.microsoft.com/office/drawing/2014/main" id="{C3993399-7F5D-42B3-A367-6FF69D5D5B23}"/>
              </a:ext>
            </a:extLst>
          </p:cNvPr>
          <p:cNvSpPr>
            <a:spLocks/>
          </p:cNvSpPr>
          <p:nvPr/>
        </p:nvSpPr>
        <p:spPr bwMode="auto">
          <a:xfrm>
            <a:off x="5653893" y="4598705"/>
            <a:ext cx="303734" cy="303734"/>
          </a:xfrm>
          <a:custGeom>
            <a:avLst/>
            <a:gdLst>
              <a:gd name="T0" fmla="*/ 108 w 114"/>
              <a:gd name="T1" fmla="*/ 42 h 114"/>
              <a:gd name="T2" fmla="*/ 76 w 114"/>
              <a:gd name="T3" fmla="*/ 42 h 114"/>
              <a:gd name="T4" fmla="*/ 71 w 114"/>
              <a:gd name="T5" fmla="*/ 37 h 114"/>
              <a:gd name="T6" fmla="*/ 71 w 114"/>
              <a:gd name="T7" fmla="*/ 5 h 114"/>
              <a:gd name="T8" fmla="*/ 66 w 114"/>
              <a:gd name="T9" fmla="*/ 0 h 114"/>
              <a:gd name="T10" fmla="*/ 47 w 114"/>
              <a:gd name="T11" fmla="*/ 0 h 114"/>
              <a:gd name="T12" fmla="*/ 42 w 114"/>
              <a:gd name="T13" fmla="*/ 5 h 114"/>
              <a:gd name="T14" fmla="*/ 42 w 114"/>
              <a:gd name="T15" fmla="*/ 37 h 114"/>
              <a:gd name="T16" fmla="*/ 37 w 114"/>
              <a:gd name="T17" fmla="*/ 42 h 114"/>
              <a:gd name="T18" fmla="*/ 5 w 114"/>
              <a:gd name="T19" fmla="*/ 42 h 114"/>
              <a:gd name="T20" fmla="*/ 0 w 114"/>
              <a:gd name="T21" fmla="*/ 47 h 114"/>
              <a:gd name="T22" fmla="*/ 0 w 114"/>
              <a:gd name="T23" fmla="*/ 66 h 114"/>
              <a:gd name="T24" fmla="*/ 5 w 114"/>
              <a:gd name="T25" fmla="*/ 71 h 114"/>
              <a:gd name="T26" fmla="*/ 37 w 114"/>
              <a:gd name="T27" fmla="*/ 71 h 114"/>
              <a:gd name="T28" fmla="*/ 42 w 114"/>
              <a:gd name="T29" fmla="*/ 76 h 114"/>
              <a:gd name="T30" fmla="*/ 42 w 114"/>
              <a:gd name="T31" fmla="*/ 109 h 114"/>
              <a:gd name="T32" fmla="*/ 47 w 114"/>
              <a:gd name="T33" fmla="*/ 114 h 114"/>
              <a:gd name="T34" fmla="*/ 66 w 114"/>
              <a:gd name="T35" fmla="*/ 114 h 114"/>
              <a:gd name="T36" fmla="*/ 71 w 114"/>
              <a:gd name="T37" fmla="*/ 109 h 114"/>
              <a:gd name="T38" fmla="*/ 71 w 114"/>
              <a:gd name="T39" fmla="*/ 76 h 114"/>
              <a:gd name="T40" fmla="*/ 76 w 114"/>
              <a:gd name="T41" fmla="*/ 71 h 114"/>
              <a:gd name="T42" fmla="*/ 108 w 114"/>
              <a:gd name="T43" fmla="*/ 71 h 114"/>
              <a:gd name="T44" fmla="*/ 114 w 114"/>
              <a:gd name="T45" fmla="*/ 66 h 114"/>
              <a:gd name="T46" fmla="*/ 114 w 114"/>
              <a:gd name="T47" fmla="*/ 47 h 114"/>
              <a:gd name="T48" fmla="*/ 108 w 114"/>
              <a:gd name="T49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4">
                <a:moveTo>
                  <a:pt x="108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3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5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4"/>
                  <a:pt x="42" y="76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11"/>
                  <a:pt x="45" y="114"/>
                  <a:pt x="47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9" y="114"/>
                  <a:pt x="71" y="111"/>
                  <a:pt x="71" y="109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4"/>
                  <a:pt x="73" y="71"/>
                  <a:pt x="76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1" y="71"/>
                  <a:pt x="114" y="69"/>
                  <a:pt x="114" y="66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4" y="45"/>
                  <a:pt x="111" y="42"/>
                  <a:pt x="108" y="4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Freeform 136">
            <a:extLst>
              <a:ext uri="{FF2B5EF4-FFF2-40B4-BE49-F238E27FC236}">
                <a16:creationId xmlns:a16="http://schemas.microsoft.com/office/drawing/2014/main" id="{53C0737A-2E3B-4B25-8FB3-390999CF6F66}"/>
              </a:ext>
            </a:extLst>
          </p:cNvPr>
          <p:cNvSpPr>
            <a:spLocks/>
          </p:cNvSpPr>
          <p:nvPr/>
        </p:nvSpPr>
        <p:spPr bwMode="auto">
          <a:xfrm>
            <a:off x="4559886" y="4477774"/>
            <a:ext cx="300923" cy="300923"/>
          </a:xfrm>
          <a:custGeom>
            <a:avLst/>
            <a:gdLst>
              <a:gd name="T0" fmla="*/ 108 w 113"/>
              <a:gd name="T1" fmla="*/ 42 h 113"/>
              <a:gd name="T2" fmla="*/ 76 w 113"/>
              <a:gd name="T3" fmla="*/ 42 h 113"/>
              <a:gd name="T4" fmla="*/ 71 w 113"/>
              <a:gd name="T5" fmla="*/ 37 h 113"/>
              <a:gd name="T6" fmla="*/ 71 w 113"/>
              <a:gd name="T7" fmla="*/ 5 h 113"/>
              <a:gd name="T8" fmla="*/ 66 w 113"/>
              <a:gd name="T9" fmla="*/ 0 h 113"/>
              <a:gd name="T10" fmla="*/ 47 w 113"/>
              <a:gd name="T11" fmla="*/ 0 h 113"/>
              <a:gd name="T12" fmla="*/ 42 w 113"/>
              <a:gd name="T13" fmla="*/ 5 h 113"/>
              <a:gd name="T14" fmla="*/ 42 w 113"/>
              <a:gd name="T15" fmla="*/ 37 h 113"/>
              <a:gd name="T16" fmla="*/ 37 w 113"/>
              <a:gd name="T17" fmla="*/ 42 h 113"/>
              <a:gd name="T18" fmla="*/ 5 w 113"/>
              <a:gd name="T19" fmla="*/ 42 h 113"/>
              <a:gd name="T20" fmla="*/ 0 w 113"/>
              <a:gd name="T21" fmla="*/ 47 h 113"/>
              <a:gd name="T22" fmla="*/ 0 w 113"/>
              <a:gd name="T23" fmla="*/ 66 h 113"/>
              <a:gd name="T24" fmla="*/ 5 w 113"/>
              <a:gd name="T25" fmla="*/ 71 h 113"/>
              <a:gd name="T26" fmla="*/ 37 w 113"/>
              <a:gd name="T27" fmla="*/ 71 h 113"/>
              <a:gd name="T28" fmla="*/ 42 w 113"/>
              <a:gd name="T29" fmla="*/ 76 h 113"/>
              <a:gd name="T30" fmla="*/ 42 w 113"/>
              <a:gd name="T31" fmla="*/ 108 h 113"/>
              <a:gd name="T32" fmla="*/ 47 w 113"/>
              <a:gd name="T33" fmla="*/ 113 h 113"/>
              <a:gd name="T34" fmla="*/ 66 w 113"/>
              <a:gd name="T35" fmla="*/ 113 h 113"/>
              <a:gd name="T36" fmla="*/ 71 w 113"/>
              <a:gd name="T37" fmla="*/ 108 h 113"/>
              <a:gd name="T38" fmla="*/ 71 w 113"/>
              <a:gd name="T39" fmla="*/ 76 h 113"/>
              <a:gd name="T40" fmla="*/ 76 w 113"/>
              <a:gd name="T41" fmla="*/ 71 h 113"/>
              <a:gd name="T42" fmla="*/ 108 w 113"/>
              <a:gd name="T43" fmla="*/ 71 h 113"/>
              <a:gd name="T44" fmla="*/ 113 w 113"/>
              <a:gd name="T45" fmla="*/ 66 h 113"/>
              <a:gd name="T46" fmla="*/ 113 w 113"/>
              <a:gd name="T47" fmla="*/ 47 h 113"/>
              <a:gd name="T48" fmla="*/ 108 w 113"/>
              <a:gd name="T4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" h="113">
                <a:moveTo>
                  <a:pt x="108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3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4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4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11"/>
                  <a:pt x="44" y="113"/>
                  <a:pt x="47" y="113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9" y="113"/>
                  <a:pt x="71" y="111"/>
                  <a:pt x="71" y="108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3"/>
                  <a:pt x="73" y="71"/>
                  <a:pt x="76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1" y="71"/>
                  <a:pt x="113" y="69"/>
                  <a:pt x="113" y="6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4"/>
                  <a:pt x="111" y="42"/>
                  <a:pt x="108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Freeform 137">
            <a:extLst>
              <a:ext uri="{FF2B5EF4-FFF2-40B4-BE49-F238E27FC236}">
                <a16:creationId xmlns:a16="http://schemas.microsoft.com/office/drawing/2014/main" id="{5BA550AF-2E8C-4F11-90FD-DA669E244137}"/>
              </a:ext>
            </a:extLst>
          </p:cNvPr>
          <p:cNvSpPr>
            <a:spLocks/>
          </p:cNvSpPr>
          <p:nvPr/>
        </p:nvSpPr>
        <p:spPr bwMode="auto">
          <a:xfrm>
            <a:off x="3907421" y="5568967"/>
            <a:ext cx="303734" cy="300923"/>
          </a:xfrm>
          <a:custGeom>
            <a:avLst/>
            <a:gdLst>
              <a:gd name="T0" fmla="*/ 109 w 114"/>
              <a:gd name="T1" fmla="*/ 42 h 113"/>
              <a:gd name="T2" fmla="*/ 76 w 114"/>
              <a:gd name="T3" fmla="*/ 42 h 113"/>
              <a:gd name="T4" fmla="*/ 71 w 114"/>
              <a:gd name="T5" fmla="*/ 37 h 113"/>
              <a:gd name="T6" fmla="*/ 71 w 114"/>
              <a:gd name="T7" fmla="*/ 5 h 113"/>
              <a:gd name="T8" fmla="*/ 66 w 114"/>
              <a:gd name="T9" fmla="*/ 0 h 113"/>
              <a:gd name="T10" fmla="*/ 47 w 114"/>
              <a:gd name="T11" fmla="*/ 0 h 113"/>
              <a:gd name="T12" fmla="*/ 42 w 114"/>
              <a:gd name="T13" fmla="*/ 5 h 113"/>
              <a:gd name="T14" fmla="*/ 42 w 114"/>
              <a:gd name="T15" fmla="*/ 37 h 113"/>
              <a:gd name="T16" fmla="*/ 37 w 114"/>
              <a:gd name="T17" fmla="*/ 42 h 113"/>
              <a:gd name="T18" fmla="*/ 5 w 114"/>
              <a:gd name="T19" fmla="*/ 42 h 113"/>
              <a:gd name="T20" fmla="*/ 0 w 114"/>
              <a:gd name="T21" fmla="*/ 47 h 113"/>
              <a:gd name="T22" fmla="*/ 0 w 114"/>
              <a:gd name="T23" fmla="*/ 66 h 113"/>
              <a:gd name="T24" fmla="*/ 5 w 114"/>
              <a:gd name="T25" fmla="*/ 71 h 113"/>
              <a:gd name="T26" fmla="*/ 37 w 114"/>
              <a:gd name="T27" fmla="*/ 71 h 113"/>
              <a:gd name="T28" fmla="*/ 42 w 114"/>
              <a:gd name="T29" fmla="*/ 76 h 113"/>
              <a:gd name="T30" fmla="*/ 42 w 114"/>
              <a:gd name="T31" fmla="*/ 108 h 113"/>
              <a:gd name="T32" fmla="*/ 47 w 114"/>
              <a:gd name="T33" fmla="*/ 113 h 113"/>
              <a:gd name="T34" fmla="*/ 66 w 114"/>
              <a:gd name="T35" fmla="*/ 113 h 113"/>
              <a:gd name="T36" fmla="*/ 71 w 114"/>
              <a:gd name="T37" fmla="*/ 108 h 113"/>
              <a:gd name="T38" fmla="*/ 71 w 114"/>
              <a:gd name="T39" fmla="*/ 76 h 113"/>
              <a:gd name="T40" fmla="*/ 76 w 114"/>
              <a:gd name="T41" fmla="*/ 71 h 113"/>
              <a:gd name="T42" fmla="*/ 109 w 114"/>
              <a:gd name="T43" fmla="*/ 71 h 113"/>
              <a:gd name="T44" fmla="*/ 114 w 114"/>
              <a:gd name="T45" fmla="*/ 66 h 113"/>
              <a:gd name="T46" fmla="*/ 114 w 114"/>
              <a:gd name="T47" fmla="*/ 47 h 113"/>
              <a:gd name="T48" fmla="*/ 109 w 114"/>
              <a:gd name="T4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3">
                <a:moveTo>
                  <a:pt x="109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4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4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11"/>
                  <a:pt x="45" y="113"/>
                  <a:pt x="47" y="113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9" y="113"/>
                  <a:pt x="71" y="111"/>
                  <a:pt x="71" y="108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3"/>
                  <a:pt x="74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1" y="71"/>
                  <a:pt x="114" y="69"/>
                  <a:pt x="114" y="66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4" y="44"/>
                  <a:pt x="111" y="42"/>
                  <a:pt x="109" y="4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Freeform 138">
            <a:extLst>
              <a:ext uri="{FF2B5EF4-FFF2-40B4-BE49-F238E27FC236}">
                <a16:creationId xmlns:a16="http://schemas.microsoft.com/office/drawing/2014/main" id="{F51D3BAC-98CA-46A5-B2FE-EEDCAC6DFF83}"/>
              </a:ext>
            </a:extLst>
          </p:cNvPr>
          <p:cNvSpPr>
            <a:spLocks/>
          </p:cNvSpPr>
          <p:nvPr/>
        </p:nvSpPr>
        <p:spPr bwMode="auto">
          <a:xfrm>
            <a:off x="5786072" y="5090867"/>
            <a:ext cx="576533" cy="576533"/>
          </a:xfrm>
          <a:custGeom>
            <a:avLst/>
            <a:gdLst>
              <a:gd name="T0" fmla="*/ 207 w 216"/>
              <a:gd name="T1" fmla="*/ 81 h 217"/>
              <a:gd name="T2" fmla="*/ 145 w 216"/>
              <a:gd name="T3" fmla="*/ 81 h 217"/>
              <a:gd name="T4" fmla="*/ 135 w 216"/>
              <a:gd name="T5" fmla="*/ 72 h 217"/>
              <a:gd name="T6" fmla="*/ 135 w 216"/>
              <a:gd name="T7" fmla="*/ 10 h 217"/>
              <a:gd name="T8" fmla="*/ 126 w 216"/>
              <a:gd name="T9" fmla="*/ 0 h 217"/>
              <a:gd name="T10" fmla="*/ 90 w 216"/>
              <a:gd name="T11" fmla="*/ 0 h 217"/>
              <a:gd name="T12" fmla="*/ 80 w 216"/>
              <a:gd name="T13" fmla="*/ 10 h 217"/>
              <a:gd name="T14" fmla="*/ 80 w 216"/>
              <a:gd name="T15" fmla="*/ 72 h 217"/>
              <a:gd name="T16" fmla="*/ 71 w 216"/>
              <a:gd name="T17" fmla="*/ 81 h 217"/>
              <a:gd name="T18" fmla="*/ 9 w 216"/>
              <a:gd name="T19" fmla="*/ 81 h 217"/>
              <a:gd name="T20" fmla="*/ 0 w 216"/>
              <a:gd name="T21" fmla="*/ 91 h 217"/>
              <a:gd name="T22" fmla="*/ 0 w 216"/>
              <a:gd name="T23" fmla="*/ 127 h 217"/>
              <a:gd name="T24" fmla="*/ 9 w 216"/>
              <a:gd name="T25" fmla="*/ 136 h 217"/>
              <a:gd name="T26" fmla="*/ 71 w 216"/>
              <a:gd name="T27" fmla="*/ 136 h 217"/>
              <a:gd name="T28" fmla="*/ 80 w 216"/>
              <a:gd name="T29" fmla="*/ 146 h 217"/>
              <a:gd name="T30" fmla="*/ 80 w 216"/>
              <a:gd name="T31" fmla="*/ 207 h 217"/>
              <a:gd name="T32" fmla="*/ 90 w 216"/>
              <a:gd name="T33" fmla="*/ 217 h 217"/>
              <a:gd name="T34" fmla="*/ 126 w 216"/>
              <a:gd name="T35" fmla="*/ 217 h 217"/>
              <a:gd name="T36" fmla="*/ 135 w 216"/>
              <a:gd name="T37" fmla="*/ 207 h 217"/>
              <a:gd name="T38" fmla="*/ 135 w 216"/>
              <a:gd name="T39" fmla="*/ 146 h 217"/>
              <a:gd name="T40" fmla="*/ 145 w 216"/>
              <a:gd name="T41" fmla="*/ 136 h 217"/>
              <a:gd name="T42" fmla="*/ 207 w 216"/>
              <a:gd name="T43" fmla="*/ 136 h 217"/>
              <a:gd name="T44" fmla="*/ 216 w 216"/>
              <a:gd name="T45" fmla="*/ 127 h 217"/>
              <a:gd name="T46" fmla="*/ 216 w 216"/>
              <a:gd name="T47" fmla="*/ 91 h 217"/>
              <a:gd name="T48" fmla="*/ 207 w 216"/>
              <a:gd name="T49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6" h="217">
                <a:moveTo>
                  <a:pt x="207" y="81"/>
                </a:moveTo>
                <a:cubicBezTo>
                  <a:pt x="145" y="81"/>
                  <a:pt x="145" y="81"/>
                  <a:pt x="145" y="81"/>
                </a:cubicBezTo>
                <a:cubicBezTo>
                  <a:pt x="140" y="81"/>
                  <a:pt x="135" y="77"/>
                  <a:pt x="135" y="72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5"/>
                  <a:pt x="131" y="0"/>
                  <a:pt x="1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80" y="5"/>
                  <a:pt x="80" y="10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7"/>
                  <a:pt x="76" y="81"/>
                  <a:pt x="71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4" y="81"/>
                  <a:pt x="0" y="85"/>
                  <a:pt x="0" y="91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2"/>
                  <a:pt x="4" y="136"/>
                  <a:pt x="9" y="136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76" y="136"/>
                  <a:pt x="80" y="140"/>
                  <a:pt x="80" y="146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13"/>
                  <a:pt x="85" y="217"/>
                  <a:pt x="90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1" y="217"/>
                  <a:pt x="135" y="213"/>
                  <a:pt x="135" y="207"/>
                </a:cubicBezTo>
                <a:cubicBezTo>
                  <a:pt x="135" y="146"/>
                  <a:pt x="135" y="146"/>
                  <a:pt x="135" y="146"/>
                </a:cubicBezTo>
                <a:cubicBezTo>
                  <a:pt x="135" y="140"/>
                  <a:pt x="140" y="136"/>
                  <a:pt x="145" y="136"/>
                </a:cubicBezTo>
                <a:cubicBezTo>
                  <a:pt x="207" y="136"/>
                  <a:pt x="207" y="136"/>
                  <a:pt x="207" y="136"/>
                </a:cubicBezTo>
                <a:cubicBezTo>
                  <a:pt x="212" y="136"/>
                  <a:pt x="216" y="132"/>
                  <a:pt x="216" y="127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85"/>
                  <a:pt x="212" y="81"/>
                  <a:pt x="207" y="8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Freeform 139">
            <a:extLst>
              <a:ext uri="{FF2B5EF4-FFF2-40B4-BE49-F238E27FC236}">
                <a16:creationId xmlns:a16="http://schemas.microsoft.com/office/drawing/2014/main" id="{523FC535-5982-475C-A07B-482461B55E4C}"/>
              </a:ext>
            </a:extLst>
          </p:cNvPr>
          <p:cNvSpPr>
            <a:spLocks/>
          </p:cNvSpPr>
          <p:nvPr/>
        </p:nvSpPr>
        <p:spPr bwMode="auto">
          <a:xfrm>
            <a:off x="3977730" y="4778695"/>
            <a:ext cx="461226" cy="464039"/>
          </a:xfrm>
          <a:custGeom>
            <a:avLst/>
            <a:gdLst>
              <a:gd name="T0" fmla="*/ 166 w 174"/>
              <a:gd name="T1" fmla="*/ 65 h 174"/>
              <a:gd name="T2" fmla="*/ 117 w 174"/>
              <a:gd name="T3" fmla="*/ 65 h 174"/>
              <a:gd name="T4" fmla="*/ 109 w 174"/>
              <a:gd name="T5" fmla="*/ 57 h 174"/>
              <a:gd name="T6" fmla="*/ 109 w 174"/>
              <a:gd name="T7" fmla="*/ 8 h 174"/>
              <a:gd name="T8" fmla="*/ 101 w 174"/>
              <a:gd name="T9" fmla="*/ 0 h 174"/>
              <a:gd name="T10" fmla="*/ 73 w 174"/>
              <a:gd name="T11" fmla="*/ 0 h 174"/>
              <a:gd name="T12" fmla="*/ 65 w 174"/>
              <a:gd name="T13" fmla="*/ 8 h 174"/>
              <a:gd name="T14" fmla="*/ 65 w 174"/>
              <a:gd name="T15" fmla="*/ 57 h 174"/>
              <a:gd name="T16" fmla="*/ 57 w 174"/>
              <a:gd name="T17" fmla="*/ 65 h 174"/>
              <a:gd name="T18" fmla="*/ 8 w 174"/>
              <a:gd name="T19" fmla="*/ 65 h 174"/>
              <a:gd name="T20" fmla="*/ 0 w 174"/>
              <a:gd name="T21" fmla="*/ 73 h 174"/>
              <a:gd name="T22" fmla="*/ 0 w 174"/>
              <a:gd name="T23" fmla="*/ 102 h 174"/>
              <a:gd name="T24" fmla="*/ 8 w 174"/>
              <a:gd name="T25" fmla="*/ 109 h 174"/>
              <a:gd name="T26" fmla="*/ 57 w 174"/>
              <a:gd name="T27" fmla="*/ 109 h 174"/>
              <a:gd name="T28" fmla="*/ 65 w 174"/>
              <a:gd name="T29" fmla="*/ 117 h 174"/>
              <a:gd name="T30" fmla="*/ 65 w 174"/>
              <a:gd name="T31" fmla="*/ 166 h 174"/>
              <a:gd name="T32" fmla="*/ 73 w 174"/>
              <a:gd name="T33" fmla="*/ 174 h 174"/>
              <a:gd name="T34" fmla="*/ 101 w 174"/>
              <a:gd name="T35" fmla="*/ 174 h 174"/>
              <a:gd name="T36" fmla="*/ 109 w 174"/>
              <a:gd name="T37" fmla="*/ 166 h 174"/>
              <a:gd name="T38" fmla="*/ 109 w 174"/>
              <a:gd name="T39" fmla="*/ 117 h 174"/>
              <a:gd name="T40" fmla="*/ 117 w 174"/>
              <a:gd name="T41" fmla="*/ 109 h 174"/>
              <a:gd name="T42" fmla="*/ 166 w 174"/>
              <a:gd name="T43" fmla="*/ 109 h 174"/>
              <a:gd name="T44" fmla="*/ 174 w 174"/>
              <a:gd name="T45" fmla="*/ 102 h 174"/>
              <a:gd name="T46" fmla="*/ 174 w 174"/>
              <a:gd name="T47" fmla="*/ 73 h 174"/>
              <a:gd name="T48" fmla="*/ 166 w 174"/>
              <a:gd name="T49" fmla="*/ 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74">
                <a:moveTo>
                  <a:pt x="166" y="65"/>
                </a:moveTo>
                <a:cubicBezTo>
                  <a:pt x="117" y="65"/>
                  <a:pt x="117" y="65"/>
                  <a:pt x="117" y="65"/>
                </a:cubicBezTo>
                <a:cubicBezTo>
                  <a:pt x="113" y="65"/>
                  <a:pt x="109" y="62"/>
                  <a:pt x="109" y="57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4"/>
                  <a:pt x="106" y="0"/>
                  <a:pt x="10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8" y="0"/>
                  <a:pt x="65" y="4"/>
                  <a:pt x="65" y="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62"/>
                  <a:pt x="62" y="65"/>
                  <a:pt x="57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4" y="65"/>
                  <a:pt x="0" y="69"/>
                  <a:pt x="0" y="7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6"/>
                  <a:pt x="4" y="109"/>
                  <a:pt x="8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62" y="109"/>
                  <a:pt x="65" y="113"/>
                  <a:pt x="65" y="11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65" y="171"/>
                  <a:pt x="68" y="174"/>
                  <a:pt x="73" y="174"/>
                </a:cubicBezTo>
                <a:cubicBezTo>
                  <a:pt x="101" y="174"/>
                  <a:pt x="101" y="174"/>
                  <a:pt x="101" y="174"/>
                </a:cubicBezTo>
                <a:cubicBezTo>
                  <a:pt x="106" y="174"/>
                  <a:pt x="109" y="171"/>
                  <a:pt x="109" y="166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3"/>
                  <a:pt x="113" y="109"/>
                  <a:pt x="117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70" y="109"/>
                  <a:pt x="174" y="106"/>
                  <a:pt x="174" y="102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69"/>
                  <a:pt x="170" y="65"/>
                  <a:pt x="166" y="6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Freeform 140">
            <a:extLst>
              <a:ext uri="{FF2B5EF4-FFF2-40B4-BE49-F238E27FC236}">
                <a16:creationId xmlns:a16="http://schemas.microsoft.com/office/drawing/2014/main" id="{C3FBA51B-EE54-417E-9092-F64B647DF849}"/>
              </a:ext>
            </a:extLst>
          </p:cNvPr>
          <p:cNvSpPr>
            <a:spLocks/>
          </p:cNvSpPr>
          <p:nvPr/>
        </p:nvSpPr>
        <p:spPr bwMode="auto">
          <a:xfrm>
            <a:off x="4033977" y="5178049"/>
            <a:ext cx="404979" cy="404979"/>
          </a:xfrm>
          <a:custGeom>
            <a:avLst/>
            <a:gdLst>
              <a:gd name="T0" fmla="*/ 145 w 152"/>
              <a:gd name="T1" fmla="*/ 56 h 152"/>
              <a:gd name="T2" fmla="*/ 102 w 152"/>
              <a:gd name="T3" fmla="*/ 56 h 152"/>
              <a:gd name="T4" fmla="*/ 95 w 152"/>
              <a:gd name="T5" fmla="*/ 50 h 152"/>
              <a:gd name="T6" fmla="*/ 95 w 152"/>
              <a:gd name="T7" fmla="*/ 6 h 152"/>
              <a:gd name="T8" fmla="*/ 88 w 152"/>
              <a:gd name="T9" fmla="*/ 0 h 152"/>
              <a:gd name="T10" fmla="*/ 63 w 152"/>
              <a:gd name="T11" fmla="*/ 0 h 152"/>
              <a:gd name="T12" fmla="*/ 57 w 152"/>
              <a:gd name="T13" fmla="*/ 6 h 152"/>
              <a:gd name="T14" fmla="*/ 57 w 152"/>
              <a:gd name="T15" fmla="*/ 50 h 152"/>
              <a:gd name="T16" fmla="*/ 50 w 152"/>
              <a:gd name="T17" fmla="*/ 56 h 152"/>
              <a:gd name="T18" fmla="*/ 7 w 152"/>
              <a:gd name="T19" fmla="*/ 56 h 152"/>
              <a:gd name="T20" fmla="*/ 0 w 152"/>
              <a:gd name="T21" fmla="*/ 63 h 152"/>
              <a:gd name="T22" fmla="*/ 0 w 152"/>
              <a:gd name="T23" fmla="*/ 88 h 152"/>
              <a:gd name="T24" fmla="*/ 7 w 152"/>
              <a:gd name="T25" fmla="*/ 95 h 152"/>
              <a:gd name="T26" fmla="*/ 50 w 152"/>
              <a:gd name="T27" fmla="*/ 95 h 152"/>
              <a:gd name="T28" fmla="*/ 57 w 152"/>
              <a:gd name="T29" fmla="*/ 102 h 152"/>
              <a:gd name="T30" fmla="*/ 57 w 152"/>
              <a:gd name="T31" fmla="*/ 145 h 152"/>
              <a:gd name="T32" fmla="*/ 63 w 152"/>
              <a:gd name="T33" fmla="*/ 152 h 152"/>
              <a:gd name="T34" fmla="*/ 88 w 152"/>
              <a:gd name="T35" fmla="*/ 152 h 152"/>
              <a:gd name="T36" fmla="*/ 95 w 152"/>
              <a:gd name="T37" fmla="*/ 145 h 152"/>
              <a:gd name="T38" fmla="*/ 95 w 152"/>
              <a:gd name="T39" fmla="*/ 102 h 152"/>
              <a:gd name="T40" fmla="*/ 102 w 152"/>
              <a:gd name="T41" fmla="*/ 95 h 152"/>
              <a:gd name="T42" fmla="*/ 145 w 152"/>
              <a:gd name="T43" fmla="*/ 95 h 152"/>
              <a:gd name="T44" fmla="*/ 152 w 152"/>
              <a:gd name="T45" fmla="*/ 88 h 152"/>
              <a:gd name="T46" fmla="*/ 152 w 152"/>
              <a:gd name="T47" fmla="*/ 63 h 152"/>
              <a:gd name="T48" fmla="*/ 145 w 152"/>
              <a:gd name="T49" fmla="*/ 5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45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98" y="56"/>
                  <a:pt x="95" y="53"/>
                  <a:pt x="95" y="50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3"/>
                  <a:pt x="92" y="0"/>
                  <a:pt x="8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7" y="3"/>
                  <a:pt x="57" y="6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3"/>
                  <a:pt x="54" y="56"/>
                  <a:pt x="50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9"/>
                  <a:pt x="0" y="63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3" y="95"/>
                  <a:pt x="7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54" y="95"/>
                  <a:pt x="57" y="98"/>
                  <a:pt x="57" y="102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7" y="149"/>
                  <a:pt x="60" y="152"/>
                  <a:pt x="63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92" y="152"/>
                  <a:pt x="95" y="149"/>
                  <a:pt x="95" y="145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98"/>
                  <a:pt x="98" y="95"/>
                  <a:pt x="102" y="95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9" y="95"/>
                  <a:pt x="152" y="92"/>
                  <a:pt x="152" y="88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59"/>
                  <a:pt x="149" y="56"/>
                  <a:pt x="145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Freeform 141">
            <a:extLst>
              <a:ext uri="{FF2B5EF4-FFF2-40B4-BE49-F238E27FC236}">
                <a16:creationId xmlns:a16="http://schemas.microsoft.com/office/drawing/2014/main" id="{395B9F1B-D787-472A-B292-0951CE0A6532}"/>
              </a:ext>
            </a:extLst>
          </p:cNvPr>
          <p:cNvSpPr>
            <a:spLocks/>
          </p:cNvSpPr>
          <p:nvPr/>
        </p:nvSpPr>
        <p:spPr bwMode="auto">
          <a:xfrm>
            <a:off x="5887317" y="4910877"/>
            <a:ext cx="514661" cy="514661"/>
          </a:xfrm>
          <a:custGeom>
            <a:avLst/>
            <a:gdLst>
              <a:gd name="T0" fmla="*/ 185 w 193"/>
              <a:gd name="T1" fmla="*/ 72 h 193"/>
              <a:gd name="T2" fmla="*/ 130 w 193"/>
              <a:gd name="T3" fmla="*/ 72 h 193"/>
              <a:gd name="T4" fmla="*/ 121 w 193"/>
              <a:gd name="T5" fmla="*/ 64 h 193"/>
              <a:gd name="T6" fmla="*/ 121 w 193"/>
              <a:gd name="T7" fmla="*/ 9 h 193"/>
              <a:gd name="T8" fmla="*/ 113 w 193"/>
              <a:gd name="T9" fmla="*/ 0 h 193"/>
              <a:gd name="T10" fmla="*/ 81 w 193"/>
              <a:gd name="T11" fmla="*/ 0 h 193"/>
              <a:gd name="T12" fmla="*/ 72 w 193"/>
              <a:gd name="T13" fmla="*/ 9 h 193"/>
              <a:gd name="T14" fmla="*/ 72 w 193"/>
              <a:gd name="T15" fmla="*/ 64 h 193"/>
              <a:gd name="T16" fmla="*/ 64 w 193"/>
              <a:gd name="T17" fmla="*/ 72 h 193"/>
              <a:gd name="T18" fmla="*/ 9 w 193"/>
              <a:gd name="T19" fmla="*/ 72 h 193"/>
              <a:gd name="T20" fmla="*/ 0 w 193"/>
              <a:gd name="T21" fmla="*/ 81 h 193"/>
              <a:gd name="T22" fmla="*/ 0 w 193"/>
              <a:gd name="T23" fmla="*/ 113 h 193"/>
              <a:gd name="T24" fmla="*/ 9 w 193"/>
              <a:gd name="T25" fmla="*/ 121 h 193"/>
              <a:gd name="T26" fmla="*/ 64 w 193"/>
              <a:gd name="T27" fmla="*/ 121 h 193"/>
              <a:gd name="T28" fmla="*/ 72 w 193"/>
              <a:gd name="T29" fmla="*/ 130 h 193"/>
              <a:gd name="T30" fmla="*/ 72 w 193"/>
              <a:gd name="T31" fmla="*/ 185 h 193"/>
              <a:gd name="T32" fmla="*/ 81 w 193"/>
              <a:gd name="T33" fmla="*/ 193 h 193"/>
              <a:gd name="T34" fmla="*/ 113 w 193"/>
              <a:gd name="T35" fmla="*/ 193 h 193"/>
              <a:gd name="T36" fmla="*/ 121 w 193"/>
              <a:gd name="T37" fmla="*/ 185 h 193"/>
              <a:gd name="T38" fmla="*/ 121 w 193"/>
              <a:gd name="T39" fmla="*/ 130 h 193"/>
              <a:gd name="T40" fmla="*/ 130 w 193"/>
              <a:gd name="T41" fmla="*/ 121 h 193"/>
              <a:gd name="T42" fmla="*/ 185 w 193"/>
              <a:gd name="T43" fmla="*/ 121 h 193"/>
              <a:gd name="T44" fmla="*/ 193 w 193"/>
              <a:gd name="T45" fmla="*/ 113 h 193"/>
              <a:gd name="T46" fmla="*/ 193 w 193"/>
              <a:gd name="T47" fmla="*/ 81 h 193"/>
              <a:gd name="T48" fmla="*/ 185 w 193"/>
              <a:gd name="T49" fmla="*/ 7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93">
                <a:moveTo>
                  <a:pt x="185" y="72"/>
                </a:moveTo>
                <a:cubicBezTo>
                  <a:pt x="130" y="72"/>
                  <a:pt x="130" y="72"/>
                  <a:pt x="130" y="72"/>
                </a:cubicBezTo>
                <a:cubicBezTo>
                  <a:pt x="125" y="72"/>
                  <a:pt x="121" y="69"/>
                  <a:pt x="121" y="64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4"/>
                  <a:pt x="117" y="0"/>
                  <a:pt x="11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6" y="0"/>
                  <a:pt x="72" y="4"/>
                  <a:pt x="72" y="9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9"/>
                  <a:pt x="68" y="72"/>
                  <a:pt x="64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4" y="72"/>
                  <a:pt x="0" y="76"/>
                  <a:pt x="0" y="8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8"/>
                  <a:pt x="4" y="121"/>
                  <a:pt x="9" y="121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68" y="121"/>
                  <a:pt x="72" y="125"/>
                  <a:pt x="72" y="130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72" y="190"/>
                  <a:pt x="76" y="193"/>
                  <a:pt x="81" y="193"/>
                </a:cubicBezTo>
                <a:cubicBezTo>
                  <a:pt x="113" y="193"/>
                  <a:pt x="113" y="193"/>
                  <a:pt x="113" y="193"/>
                </a:cubicBezTo>
                <a:cubicBezTo>
                  <a:pt x="117" y="193"/>
                  <a:pt x="121" y="190"/>
                  <a:pt x="121" y="185"/>
                </a:cubicBezTo>
                <a:cubicBezTo>
                  <a:pt x="121" y="130"/>
                  <a:pt x="121" y="130"/>
                  <a:pt x="121" y="130"/>
                </a:cubicBezTo>
                <a:cubicBezTo>
                  <a:pt x="121" y="125"/>
                  <a:pt x="125" y="121"/>
                  <a:pt x="130" y="121"/>
                </a:cubicBezTo>
                <a:cubicBezTo>
                  <a:pt x="185" y="121"/>
                  <a:pt x="185" y="121"/>
                  <a:pt x="185" y="121"/>
                </a:cubicBezTo>
                <a:cubicBezTo>
                  <a:pt x="189" y="121"/>
                  <a:pt x="193" y="118"/>
                  <a:pt x="193" y="113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93" y="76"/>
                  <a:pt x="189" y="72"/>
                  <a:pt x="185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FB599E0-A5D4-4865-9083-E91544795425}"/>
              </a:ext>
            </a:extLst>
          </p:cNvPr>
          <p:cNvGrpSpPr/>
          <p:nvPr/>
        </p:nvGrpSpPr>
        <p:grpSpPr>
          <a:xfrm>
            <a:off x="3114337" y="5791142"/>
            <a:ext cx="748086" cy="2972658"/>
            <a:chOff x="3114337" y="5791142"/>
            <a:chExt cx="748086" cy="2972658"/>
          </a:xfrm>
        </p:grpSpPr>
        <p:sp>
          <p:nvSpPr>
            <p:cNvPr id="274" name="Freeform 142">
              <a:extLst>
                <a:ext uri="{FF2B5EF4-FFF2-40B4-BE49-F238E27FC236}">
                  <a16:creationId xmlns:a16="http://schemas.microsoft.com/office/drawing/2014/main" id="{C4A88D52-51D7-4BEF-8493-3B9358EB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649" y="7028577"/>
              <a:ext cx="444352" cy="1546794"/>
            </a:xfrm>
            <a:custGeom>
              <a:avLst/>
              <a:gdLst>
                <a:gd name="T0" fmla="*/ 167 w 167"/>
                <a:gd name="T1" fmla="*/ 69 h 582"/>
                <a:gd name="T2" fmla="*/ 167 w 167"/>
                <a:gd name="T3" fmla="*/ 73 h 582"/>
                <a:gd name="T4" fmla="*/ 161 w 167"/>
                <a:gd name="T5" fmla="*/ 162 h 582"/>
                <a:gd name="T6" fmla="*/ 160 w 167"/>
                <a:gd name="T7" fmla="*/ 171 h 582"/>
                <a:gd name="T8" fmla="*/ 150 w 167"/>
                <a:gd name="T9" fmla="*/ 226 h 582"/>
                <a:gd name="T10" fmla="*/ 147 w 167"/>
                <a:gd name="T11" fmla="*/ 242 h 582"/>
                <a:gd name="T12" fmla="*/ 120 w 167"/>
                <a:gd name="T13" fmla="*/ 320 h 582"/>
                <a:gd name="T14" fmla="*/ 75 w 167"/>
                <a:gd name="T15" fmla="*/ 451 h 582"/>
                <a:gd name="T16" fmla="*/ 44 w 167"/>
                <a:gd name="T17" fmla="*/ 577 h 582"/>
                <a:gd name="T18" fmla="*/ 37 w 167"/>
                <a:gd name="T19" fmla="*/ 581 h 582"/>
                <a:gd name="T20" fmla="*/ 26 w 167"/>
                <a:gd name="T21" fmla="*/ 582 h 582"/>
                <a:gd name="T22" fmla="*/ 9 w 167"/>
                <a:gd name="T23" fmla="*/ 580 h 582"/>
                <a:gd name="T24" fmla="*/ 0 w 167"/>
                <a:gd name="T25" fmla="*/ 577 h 582"/>
                <a:gd name="T26" fmla="*/ 9 w 167"/>
                <a:gd name="T27" fmla="*/ 499 h 582"/>
                <a:gd name="T28" fmla="*/ 10 w 167"/>
                <a:gd name="T29" fmla="*/ 475 h 582"/>
                <a:gd name="T30" fmla="*/ 18 w 167"/>
                <a:gd name="T31" fmla="*/ 395 h 582"/>
                <a:gd name="T32" fmla="*/ 66 w 167"/>
                <a:gd name="T33" fmla="*/ 275 h 582"/>
                <a:gd name="T34" fmla="*/ 67 w 167"/>
                <a:gd name="T35" fmla="*/ 81 h 582"/>
                <a:gd name="T36" fmla="*/ 66 w 167"/>
                <a:gd name="T37" fmla="*/ 46 h 582"/>
                <a:gd name="T38" fmla="*/ 66 w 167"/>
                <a:gd name="T39" fmla="*/ 46 h 582"/>
                <a:gd name="T40" fmla="*/ 60 w 167"/>
                <a:gd name="T41" fmla="*/ 0 h 582"/>
                <a:gd name="T42" fmla="*/ 113 w 167"/>
                <a:gd name="T43" fmla="*/ 34 h 582"/>
                <a:gd name="T44" fmla="*/ 167 w 167"/>
                <a:gd name="T45" fmla="*/ 6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582">
                  <a:moveTo>
                    <a:pt x="167" y="69"/>
                  </a:moveTo>
                  <a:cubicBezTo>
                    <a:pt x="167" y="73"/>
                    <a:pt x="167" y="73"/>
                    <a:pt x="167" y="73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2"/>
                    <a:pt x="161" y="165"/>
                    <a:pt x="160" y="171"/>
                  </a:cubicBezTo>
                  <a:cubicBezTo>
                    <a:pt x="158" y="182"/>
                    <a:pt x="154" y="202"/>
                    <a:pt x="150" y="226"/>
                  </a:cubicBezTo>
                  <a:cubicBezTo>
                    <a:pt x="149" y="231"/>
                    <a:pt x="148" y="236"/>
                    <a:pt x="147" y="242"/>
                  </a:cubicBezTo>
                  <a:cubicBezTo>
                    <a:pt x="139" y="286"/>
                    <a:pt x="124" y="306"/>
                    <a:pt x="120" y="320"/>
                  </a:cubicBezTo>
                  <a:cubicBezTo>
                    <a:pt x="115" y="335"/>
                    <a:pt x="91" y="399"/>
                    <a:pt x="75" y="451"/>
                  </a:cubicBezTo>
                  <a:cubicBezTo>
                    <a:pt x="59" y="503"/>
                    <a:pt x="44" y="577"/>
                    <a:pt x="44" y="577"/>
                  </a:cubicBezTo>
                  <a:cubicBezTo>
                    <a:pt x="42" y="579"/>
                    <a:pt x="40" y="580"/>
                    <a:pt x="37" y="581"/>
                  </a:cubicBezTo>
                  <a:cubicBezTo>
                    <a:pt x="34" y="582"/>
                    <a:pt x="30" y="582"/>
                    <a:pt x="26" y="582"/>
                  </a:cubicBezTo>
                  <a:cubicBezTo>
                    <a:pt x="20" y="582"/>
                    <a:pt x="14" y="581"/>
                    <a:pt x="9" y="580"/>
                  </a:cubicBezTo>
                  <a:cubicBezTo>
                    <a:pt x="4" y="579"/>
                    <a:pt x="0" y="577"/>
                    <a:pt x="0" y="577"/>
                  </a:cubicBezTo>
                  <a:cubicBezTo>
                    <a:pt x="0" y="577"/>
                    <a:pt x="4" y="528"/>
                    <a:pt x="9" y="499"/>
                  </a:cubicBezTo>
                  <a:cubicBezTo>
                    <a:pt x="10" y="492"/>
                    <a:pt x="10" y="484"/>
                    <a:pt x="10" y="475"/>
                  </a:cubicBezTo>
                  <a:cubicBezTo>
                    <a:pt x="11" y="446"/>
                    <a:pt x="9" y="434"/>
                    <a:pt x="18" y="395"/>
                  </a:cubicBezTo>
                  <a:cubicBezTo>
                    <a:pt x="29" y="344"/>
                    <a:pt x="66" y="275"/>
                    <a:pt x="66" y="275"/>
                  </a:cubicBezTo>
                  <a:cubicBezTo>
                    <a:pt x="53" y="220"/>
                    <a:pt x="64" y="131"/>
                    <a:pt x="67" y="81"/>
                  </a:cubicBezTo>
                  <a:cubicBezTo>
                    <a:pt x="68" y="63"/>
                    <a:pt x="68" y="51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7" y="30"/>
                    <a:pt x="60" y="0"/>
                    <a:pt x="60" y="0"/>
                  </a:cubicBezTo>
                  <a:cubicBezTo>
                    <a:pt x="113" y="34"/>
                    <a:pt x="113" y="34"/>
                    <a:pt x="113" y="34"/>
                  </a:cubicBezTo>
                  <a:lnTo>
                    <a:pt x="167" y="69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143">
              <a:extLst>
                <a:ext uri="{FF2B5EF4-FFF2-40B4-BE49-F238E27FC236}">
                  <a16:creationId xmlns:a16="http://schemas.microsoft.com/office/drawing/2014/main" id="{8D4B0665-B408-40E5-883E-2C3A2364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46" y="7481367"/>
              <a:ext cx="357170" cy="1094006"/>
            </a:xfrm>
            <a:custGeom>
              <a:avLst/>
              <a:gdLst>
                <a:gd name="T0" fmla="*/ 134 w 134"/>
                <a:gd name="T1" fmla="*/ 0 h 411"/>
                <a:gd name="T2" fmla="*/ 124 w 134"/>
                <a:gd name="T3" fmla="*/ 55 h 411"/>
                <a:gd name="T4" fmla="*/ 121 w 134"/>
                <a:gd name="T5" fmla="*/ 71 h 411"/>
                <a:gd name="T6" fmla="*/ 94 w 134"/>
                <a:gd name="T7" fmla="*/ 149 h 411"/>
                <a:gd name="T8" fmla="*/ 49 w 134"/>
                <a:gd name="T9" fmla="*/ 280 h 411"/>
                <a:gd name="T10" fmla="*/ 18 w 134"/>
                <a:gd name="T11" fmla="*/ 406 h 411"/>
                <a:gd name="T12" fmla="*/ 11 w 134"/>
                <a:gd name="T13" fmla="*/ 410 h 411"/>
                <a:gd name="T14" fmla="*/ 0 w 134"/>
                <a:gd name="T15" fmla="*/ 411 h 411"/>
                <a:gd name="T16" fmla="*/ 91 w 134"/>
                <a:gd name="T17" fmla="*/ 8 h 411"/>
                <a:gd name="T18" fmla="*/ 134 w 134"/>
                <a:gd name="T1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11">
                  <a:moveTo>
                    <a:pt x="134" y="0"/>
                  </a:moveTo>
                  <a:cubicBezTo>
                    <a:pt x="132" y="11"/>
                    <a:pt x="128" y="31"/>
                    <a:pt x="124" y="55"/>
                  </a:cubicBezTo>
                  <a:cubicBezTo>
                    <a:pt x="123" y="60"/>
                    <a:pt x="122" y="65"/>
                    <a:pt x="121" y="71"/>
                  </a:cubicBezTo>
                  <a:cubicBezTo>
                    <a:pt x="113" y="115"/>
                    <a:pt x="98" y="135"/>
                    <a:pt x="94" y="149"/>
                  </a:cubicBezTo>
                  <a:cubicBezTo>
                    <a:pt x="89" y="164"/>
                    <a:pt x="65" y="228"/>
                    <a:pt x="49" y="280"/>
                  </a:cubicBezTo>
                  <a:cubicBezTo>
                    <a:pt x="33" y="332"/>
                    <a:pt x="18" y="406"/>
                    <a:pt x="18" y="406"/>
                  </a:cubicBezTo>
                  <a:cubicBezTo>
                    <a:pt x="16" y="408"/>
                    <a:pt x="14" y="409"/>
                    <a:pt x="11" y="410"/>
                  </a:cubicBezTo>
                  <a:cubicBezTo>
                    <a:pt x="8" y="411"/>
                    <a:pt x="4" y="411"/>
                    <a:pt x="0" y="411"/>
                  </a:cubicBezTo>
                  <a:cubicBezTo>
                    <a:pt x="102" y="2"/>
                    <a:pt x="91" y="8"/>
                    <a:pt x="91" y="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144">
              <a:extLst>
                <a:ext uri="{FF2B5EF4-FFF2-40B4-BE49-F238E27FC236}">
                  <a16:creationId xmlns:a16="http://schemas.microsoft.com/office/drawing/2014/main" id="{56BD4798-7E65-45F1-A754-AC6522243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148" y="8547248"/>
              <a:ext cx="81559" cy="89995"/>
            </a:xfrm>
            <a:custGeom>
              <a:avLst/>
              <a:gdLst>
                <a:gd name="T0" fmla="*/ 0 w 29"/>
                <a:gd name="T1" fmla="*/ 7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  <a:gd name="T8" fmla="*/ 0 w 29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145">
              <a:extLst>
                <a:ext uri="{FF2B5EF4-FFF2-40B4-BE49-F238E27FC236}">
                  <a16:creationId xmlns:a16="http://schemas.microsoft.com/office/drawing/2014/main" id="{29F4B803-C751-4F9D-8B70-E92417B34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337" y="8597870"/>
              <a:ext cx="334671" cy="163116"/>
            </a:xfrm>
            <a:custGeom>
              <a:avLst/>
              <a:gdLst>
                <a:gd name="T0" fmla="*/ 10 w 125"/>
                <a:gd name="T1" fmla="*/ 9 h 61"/>
                <a:gd name="T2" fmla="*/ 8 w 125"/>
                <a:gd name="T3" fmla="*/ 52 h 61"/>
                <a:gd name="T4" fmla="*/ 40 w 125"/>
                <a:gd name="T5" fmla="*/ 55 h 61"/>
                <a:gd name="T6" fmla="*/ 38 w 125"/>
                <a:gd name="T7" fmla="*/ 50 h 61"/>
                <a:gd name="T8" fmla="*/ 86 w 125"/>
                <a:gd name="T9" fmla="*/ 60 h 61"/>
                <a:gd name="T10" fmla="*/ 120 w 125"/>
                <a:gd name="T11" fmla="*/ 53 h 61"/>
                <a:gd name="T12" fmla="*/ 120 w 125"/>
                <a:gd name="T13" fmla="*/ 43 h 61"/>
                <a:gd name="T14" fmla="*/ 50 w 125"/>
                <a:gd name="T15" fmla="*/ 0 h 61"/>
                <a:gd name="T16" fmla="*/ 10 w 125"/>
                <a:gd name="T17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1">
                  <a:moveTo>
                    <a:pt x="10" y="9"/>
                  </a:moveTo>
                  <a:cubicBezTo>
                    <a:pt x="10" y="9"/>
                    <a:pt x="0" y="38"/>
                    <a:pt x="8" y="52"/>
                  </a:cubicBezTo>
                  <a:cubicBezTo>
                    <a:pt x="16" y="54"/>
                    <a:pt x="27" y="55"/>
                    <a:pt x="40" y="5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97" y="61"/>
                    <a:pt x="108" y="58"/>
                    <a:pt x="120" y="53"/>
                  </a:cubicBezTo>
                  <a:cubicBezTo>
                    <a:pt x="125" y="51"/>
                    <a:pt x="125" y="44"/>
                    <a:pt x="120" y="43"/>
                  </a:cubicBezTo>
                  <a:cubicBezTo>
                    <a:pt x="89" y="32"/>
                    <a:pt x="63" y="19"/>
                    <a:pt x="50" y="0"/>
                  </a:cubicBezTo>
                  <a:cubicBezTo>
                    <a:pt x="38" y="10"/>
                    <a:pt x="25" y="14"/>
                    <a:pt x="10" y="9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146">
              <a:extLst>
                <a:ext uri="{FF2B5EF4-FFF2-40B4-BE49-F238E27FC236}">
                  <a16:creationId xmlns:a16="http://schemas.microsoft.com/office/drawing/2014/main" id="{0241C6E6-3F94-4A9D-B153-5B2FC8D16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16" y="7028577"/>
              <a:ext cx="292485" cy="599032"/>
            </a:xfrm>
            <a:custGeom>
              <a:avLst/>
              <a:gdLst>
                <a:gd name="T0" fmla="*/ 110 w 110"/>
                <a:gd name="T1" fmla="*/ 73 h 226"/>
                <a:gd name="T2" fmla="*/ 104 w 110"/>
                <a:gd name="T3" fmla="*/ 162 h 226"/>
                <a:gd name="T4" fmla="*/ 93 w 110"/>
                <a:gd name="T5" fmla="*/ 226 h 226"/>
                <a:gd name="T6" fmla="*/ 10 w 110"/>
                <a:gd name="T7" fmla="*/ 81 h 226"/>
                <a:gd name="T8" fmla="*/ 9 w 110"/>
                <a:gd name="T9" fmla="*/ 46 h 226"/>
                <a:gd name="T10" fmla="*/ 3 w 110"/>
                <a:gd name="T11" fmla="*/ 0 h 226"/>
                <a:gd name="T12" fmla="*/ 56 w 110"/>
                <a:gd name="T13" fmla="*/ 34 h 226"/>
                <a:gd name="T14" fmla="*/ 110 w 110"/>
                <a:gd name="T15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26">
                  <a:moveTo>
                    <a:pt x="110" y="73"/>
                  </a:moveTo>
                  <a:cubicBezTo>
                    <a:pt x="104" y="162"/>
                    <a:pt x="104" y="162"/>
                    <a:pt x="104" y="162"/>
                  </a:cubicBezTo>
                  <a:cubicBezTo>
                    <a:pt x="104" y="162"/>
                    <a:pt x="100" y="189"/>
                    <a:pt x="93" y="226"/>
                  </a:cubicBezTo>
                  <a:cubicBezTo>
                    <a:pt x="59" y="187"/>
                    <a:pt x="30" y="128"/>
                    <a:pt x="10" y="81"/>
                  </a:cubicBezTo>
                  <a:cubicBezTo>
                    <a:pt x="11" y="63"/>
                    <a:pt x="11" y="51"/>
                    <a:pt x="9" y="46"/>
                  </a:cubicBezTo>
                  <a:cubicBezTo>
                    <a:pt x="0" y="30"/>
                    <a:pt x="3" y="0"/>
                    <a:pt x="3" y="0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110" y="73"/>
                  </a:ln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147">
              <a:extLst>
                <a:ext uri="{FF2B5EF4-FFF2-40B4-BE49-F238E27FC236}">
                  <a16:creationId xmlns:a16="http://schemas.microsoft.com/office/drawing/2014/main" id="{2F53430B-BB92-4428-8CAE-771B7F87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86" y="8510688"/>
              <a:ext cx="81559" cy="89995"/>
            </a:xfrm>
            <a:custGeom>
              <a:avLst/>
              <a:gdLst>
                <a:gd name="T0" fmla="*/ 0 w 29"/>
                <a:gd name="T1" fmla="*/ 6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  <a:gd name="T8" fmla="*/ 0 w 29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0" y="6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148">
              <a:extLst>
                <a:ext uri="{FF2B5EF4-FFF2-40B4-BE49-F238E27FC236}">
                  <a16:creationId xmlns:a16="http://schemas.microsoft.com/office/drawing/2014/main" id="{B72FD30B-DC15-4DDE-86BD-6F724542D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86" y="8510688"/>
              <a:ext cx="81559" cy="89995"/>
            </a:xfrm>
            <a:custGeom>
              <a:avLst/>
              <a:gdLst>
                <a:gd name="T0" fmla="*/ 0 w 29"/>
                <a:gd name="T1" fmla="*/ 6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6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149">
              <a:extLst>
                <a:ext uri="{FF2B5EF4-FFF2-40B4-BE49-F238E27FC236}">
                  <a16:creationId xmlns:a16="http://schemas.microsoft.com/office/drawing/2014/main" id="{731B1A37-80C9-4B6F-9B53-A7DAC2F70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453" y="6913272"/>
              <a:ext cx="579345" cy="1636789"/>
            </a:xfrm>
            <a:custGeom>
              <a:avLst/>
              <a:gdLst>
                <a:gd name="T0" fmla="*/ 12 w 218"/>
                <a:gd name="T1" fmla="*/ 20 h 615"/>
                <a:gd name="T2" fmla="*/ 17 w 218"/>
                <a:gd name="T3" fmla="*/ 77 h 615"/>
                <a:gd name="T4" fmla="*/ 56 w 218"/>
                <a:gd name="T5" fmla="*/ 156 h 615"/>
                <a:gd name="T6" fmla="*/ 144 w 218"/>
                <a:gd name="T7" fmla="*/ 307 h 615"/>
                <a:gd name="T8" fmla="*/ 108 w 218"/>
                <a:gd name="T9" fmla="*/ 429 h 615"/>
                <a:gd name="T10" fmla="*/ 116 w 218"/>
                <a:gd name="T11" fmla="*/ 604 h 615"/>
                <a:gd name="T12" fmla="*/ 157 w 218"/>
                <a:gd name="T13" fmla="*/ 609 h 615"/>
                <a:gd name="T14" fmla="*/ 171 w 218"/>
                <a:gd name="T15" fmla="*/ 491 h 615"/>
                <a:gd name="T16" fmla="*/ 206 w 218"/>
                <a:gd name="T17" fmla="*/ 331 h 615"/>
                <a:gd name="T18" fmla="*/ 197 w 218"/>
                <a:gd name="T19" fmla="*/ 228 h 615"/>
                <a:gd name="T20" fmla="*/ 126 w 218"/>
                <a:gd name="T21" fmla="*/ 56 h 615"/>
                <a:gd name="T22" fmla="*/ 121 w 218"/>
                <a:gd name="T23" fmla="*/ 0 h 615"/>
                <a:gd name="T24" fmla="*/ 12 w 218"/>
                <a:gd name="T25" fmla="*/ 2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615">
                  <a:moveTo>
                    <a:pt x="12" y="20"/>
                  </a:moveTo>
                  <a:cubicBezTo>
                    <a:pt x="12" y="20"/>
                    <a:pt x="0" y="50"/>
                    <a:pt x="17" y="77"/>
                  </a:cubicBezTo>
                  <a:cubicBezTo>
                    <a:pt x="33" y="104"/>
                    <a:pt x="38" y="119"/>
                    <a:pt x="56" y="156"/>
                  </a:cubicBezTo>
                  <a:cubicBezTo>
                    <a:pt x="74" y="194"/>
                    <a:pt x="144" y="307"/>
                    <a:pt x="144" y="307"/>
                  </a:cubicBezTo>
                  <a:cubicBezTo>
                    <a:pt x="144" y="307"/>
                    <a:pt x="105" y="390"/>
                    <a:pt x="108" y="429"/>
                  </a:cubicBezTo>
                  <a:cubicBezTo>
                    <a:pt x="110" y="468"/>
                    <a:pt x="117" y="594"/>
                    <a:pt x="116" y="604"/>
                  </a:cubicBezTo>
                  <a:cubicBezTo>
                    <a:pt x="116" y="615"/>
                    <a:pt x="157" y="609"/>
                    <a:pt x="157" y="609"/>
                  </a:cubicBezTo>
                  <a:cubicBezTo>
                    <a:pt x="157" y="609"/>
                    <a:pt x="168" y="513"/>
                    <a:pt x="171" y="491"/>
                  </a:cubicBezTo>
                  <a:cubicBezTo>
                    <a:pt x="173" y="468"/>
                    <a:pt x="193" y="350"/>
                    <a:pt x="206" y="331"/>
                  </a:cubicBezTo>
                  <a:cubicBezTo>
                    <a:pt x="218" y="311"/>
                    <a:pt x="206" y="257"/>
                    <a:pt x="197" y="228"/>
                  </a:cubicBezTo>
                  <a:cubicBezTo>
                    <a:pt x="188" y="198"/>
                    <a:pt x="155" y="103"/>
                    <a:pt x="126" y="56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150">
              <a:extLst>
                <a:ext uri="{FF2B5EF4-FFF2-40B4-BE49-F238E27FC236}">
                  <a16:creationId xmlns:a16="http://schemas.microsoft.com/office/drawing/2014/main" id="{3C261D92-989B-417B-B9B3-DCAA8725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644" y="6241119"/>
              <a:ext cx="371231" cy="742461"/>
            </a:xfrm>
            <a:custGeom>
              <a:avLst/>
              <a:gdLst>
                <a:gd name="T0" fmla="*/ 116 w 140"/>
                <a:gd name="T1" fmla="*/ 276 h 279"/>
                <a:gd name="T2" fmla="*/ 80 w 140"/>
                <a:gd name="T3" fmla="*/ 278 h 279"/>
                <a:gd name="T4" fmla="*/ 50 w 140"/>
                <a:gd name="T5" fmla="*/ 276 h 279"/>
                <a:gd name="T6" fmla="*/ 22 w 140"/>
                <a:gd name="T7" fmla="*/ 271 h 279"/>
                <a:gd name="T8" fmla="*/ 14 w 140"/>
                <a:gd name="T9" fmla="*/ 241 h 279"/>
                <a:gd name="T10" fmla="*/ 10 w 140"/>
                <a:gd name="T11" fmla="*/ 221 h 279"/>
                <a:gd name="T12" fmla="*/ 3 w 140"/>
                <a:gd name="T13" fmla="*/ 74 h 279"/>
                <a:gd name="T14" fmla="*/ 7 w 140"/>
                <a:gd name="T15" fmla="*/ 13 h 279"/>
                <a:gd name="T16" fmla="*/ 23 w 140"/>
                <a:gd name="T17" fmla="*/ 1 h 279"/>
                <a:gd name="T18" fmla="*/ 73 w 140"/>
                <a:gd name="T19" fmla="*/ 10 h 279"/>
                <a:gd name="T20" fmla="*/ 78 w 140"/>
                <a:gd name="T21" fmla="*/ 14 h 279"/>
                <a:gd name="T22" fmla="*/ 105 w 140"/>
                <a:gd name="T23" fmla="*/ 91 h 279"/>
                <a:gd name="T24" fmla="*/ 139 w 140"/>
                <a:gd name="T25" fmla="*/ 253 h 279"/>
                <a:gd name="T26" fmla="*/ 116 w 140"/>
                <a:gd name="T27" fmla="*/ 27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279">
                  <a:moveTo>
                    <a:pt x="116" y="276"/>
                  </a:moveTo>
                  <a:cubicBezTo>
                    <a:pt x="105" y="278"/>
                    <a:pt x="93" y="279"/>
                    <a:pt x="80" y="278"/>
                  </a:cubicBezTo>
                  <a:cubicBezTo>
                    <a:pt x="70" y="278"/>
                    <a:pt x="59" y="277"/>
                    <a:pt x="50" y="276"/>
                  </a:cubicBezTo>
                  <a:cubicBezTo>
                    <a:pt x="34" y="273"/>
                    <a:pt x="22" y="271"/>
                    <a:pt x="22" y="271"/>
                  </a:cubicBezTo>
                  <a:cubicBezTo>
                    <a:pt x="22" y="271"/>
                    <a:pt x="18" y="261"/>
                    <a:pt x="14" y="241"/>
                  </a:cubicBezTo>
                  <a:cubicBezTo>
                    <a:pt x="13" y="235"/>
                    <a:pt x="12" y="228"/>
                    <a:pt x="10" y="221"/>
                  </a:cubicBezTo>
                  <a:cubicBezTo>
                    <a:pt x="5" y="187"/>
                    <a:pt x="0" y="138"/>
                    <a:pt x="3" y="74"/>
                  </a:cubicBezTo>
                  <a:cubicBezTo>
                    <a:pt x="3" y="55"/>
                    <a:pt x="5" y="35"/>
                    <a:pt x="7" y="13"/>
                  </a:cubicBezTo>
                  <a:cubicBezTo>
                    <a:pt x="8" y="5"/>
                    <a:pt x="15" y="0"/>
                    <a:pt x="23" y="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5" y="10"/>
                    <a:pt x="77" y="12"/>
                    <a:pt x="78" y="14"/>
                  </a:cubicBezTo>
                  <a:cubicBezTo>
                    <a:pt x="85" y="24"/>
                    <a:pt x="104" y="57"/>
                    <a:pt x="105" y="91"/>
                  </a:cubicBezTo>
                  <a:cubicBezTo>
                    <a:pt x="105" y="131"/>
                    <a:pt x="136" y="211"/>
                    <a:pt x="139" y="253"/>
                  </a:cubicBezTo>
                  <a:cubicBezTo>
                    <a:pt x="140" y="266"/>
                    <a:pt x="130" y="273"/>
                    <a:pt x="116" y="276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151">
              <a:extLst>
                <a:ext uri="{FF2B5EF4-FFF2-40B4-BE49-F238E27FC236}">
                  <a16:creationId xmlns:a16="http://schemas.microsoft.com/office/drawing/2014/main" id="{D31D6CA0-303E-4B12-9C37-981507B9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141" y="6092065"/>
              <a:ext cx="143431" cy="171554"/>
            </a:xfrm>
            <a:custGeom>
              <a:avLst/>
              <a:gdLst>
                <a:gd name="T0" fmla="*/ 54 w 54"/>
                <a:gd name="T1" fmla="*/ 11 h 65"/>
                <a:gd name="T2" fmla="*/ 43 w 54"/>
                <a:gd name="T3" fmla="*/ 65 h 65"/>
                <a:gd name="T4" fmla="*/ 0 w 54"/>
                <a:gd name="T5" fmla="*/ 58 h 65"/>
                <a:gd name="T6" fmla="*/ 2 w 54"/>
                <a:gd name="T7" fmla="*/ 48 h 65"/>
                <a:gd name="T8" fmla="*/ 11 w 54"/>
                <a:gd name="T9" fmla="*/ 8 h 65"/>
                <a:gd name="T10" fmla="*/ 33 w 54"/>
                <a:gd name="T11" fmla="*/ 1 h 65"/>
                <a:gd name="T12" fmla="*/ 40 w 54"/>
                <a:gd name="T13" fmla="*/ 2 h 65"/>
                <a:gd name="T14" fmla="*/ 41 w 54"/>
                <a:gd name="T15" fmla="*/ 2 h 65"/>
                <a:gd name="T16" fmla="*/ 48 w 54"/>
                <a:gd name="T17" fmla="*/ 7 h 65"/>
                <a:gd name="T18" fmla="*/ 54 w 54"/>
                <a:gd name="T1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5">
                  <a:moveTo>
                    <a:pt x="54" y="11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24" y="2"/>
                    <a:pt x="33" y="1"/>
                  </a:cubicBezTo>
                  <a:cubicBezTo>
                    <a:pt x="36" y="0"/>
                    <a:pt x="39" y="1"/>
                    <a:pt x="4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3"/>
                    <a:pt x="46" y="5"/>
                    <a:pt x="48" y="7"/>
                  </a:cubicBezTo>
                  <a:cubicBezTo>
                    <a:pt x="54" y="11"/>
                    <a:pt x="54" y="11"/>
                    <a:pt x="54" y="1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152">
              <a:extLst>
                <a:ext uri="{FF2B5EF4-FFF2-40B4-BE49-F238E27FC236}">
                  <a16:creationId xmlns:a16="http://schemas.microsoft.com/office/drawing/2014/main" id="{2B235966-D0E3-4126-9634-88566C803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766" y="6092065"/>
              <a:ext cx="134993" cy="126557"/>
            </a:xfrm>
            <a:custGeom>
              <a:avLst/>
              <a:gdLst>
                <a:gd name="T0" fmla="*/ 51 w 51"/>
                <a:gd name="T1" fmla="*/ 3 h 47"/>
                <a:gd name="T2" fmla="*/ 46 w 51"/>
                <a:gd name="T3" fmla="*/ 6 h 47"/>
                <a:gd name="T4" fmla="*/ 40 w 51"/>
                <a:gd name="T5" fmla="*/ 10 h 47"/>
                <a:gd name="T6" fmla="*/ 0 w 51"/>
                <a:gd name="T7" fmla="*/ 47 h 47"/>
                <a:gd name="T8" fmla="*/ 9 w 51"/>
                <a:gd name="T9" fmla="*/ 7 h 47"/>
                <a:gd name="T10" fmla="*/ 31 w 51"/>
                <a:gd name="T11" fmla="*/ 0 h 47"/>
                <a:gd name="T12" fmla="*/ 39 w 51"/>
                <a:gd name="T13" fmla="*/ 1 h 47"/>
                <a:gd name="T14" fmla="*/ 51 w 51"/>
                <a:gd name="T1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51" y="3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18" y="44"/>
                    <a:pt x="0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22" y="1"/>
                    <a:pt x="31" y="0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EA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153">
              <a:extLst>
                <a:ext uri="{FF2B5EF4-FFF2-40B4-BE49-F238E27FC236}">
                  <a16:creationId xmlns:a16="http://schemas.microsoft.com/office/drawing/2014/main" id="{41C582A1-62BF-47F9-80A9-0AF90B4C6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770" y="5892387"/>
              <a:ext cx="317797" cy="278424"/>
            </a:xfrm>
            <a:custGeom>
              <a:avLst/>
              <a:gdLst>
                <a:gd name="T0" fmla="*/ 36 w 119"/>
                <a:gd name="T1" fmla="*/ 85 h 105"/>
                <a:gd name="T2" fmla="*/ 5 w 119"/>
                <a:gd name="T3" fmla="*/ 39 h 105"/>
                <a:gd name="T4" fmla="*/ 55 w 119"/>
                <a:gd name="T5" fmla="*/ 4 h 105"/>
                <a:gd name="T6" fmla="*/ 92 w 119"/>
                <a:gd name="T7" fmla="*/ 30 h 105"/>
                <a:gd name="T8" fmla="*/ 114 w 119"/>
                <a:gd name="T9" fmla="*/ 60 h 105"/>
                <a:gd name="T10" fmla="*/ 111 w 119"/>
                <a:gd name="T11" fmla="*/ 88 h 105"/>
                <a:gd name="T12" fmla="*/ 70 w 119"/>
                <a:gd name="T13" fmla="*/ 90 h 105"/>
                <a:gd name="T14" fmla="*/ 36 w 119"/>
                <a:gd name="T1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05">
                  <a:moveTo>
                    <a:pt x="36" y="85"/>
                  </a:moveTo>
                  <a:cubicBezTo>
                    <a:pt x="36" y="85"/>
                    <a:pt x="0" y="78"/>
                    <a:pt x="5" y="39"/>
                  </a:cubicBezTo>
                  <a:cubicBezTo>
                    <a:pt x="9" y="0"/>
                    <a:pt x="50" y="3"/>
                    <a:pt x="55" y="4"/>
                  </a:cubicBezTo>
                  <a:cubicBezTo>
                    <a:pt x="60" y="6"/>
                    <a:pt x="87" y="12"/>
                    <a:pt x="92" y="30"/>
                  </a:cubicBezTo>
                  <a:cubicBezTo>
                    <a:pt x="98" y="49"/>
                    <a:pt x="114" y="60"/>
                    <a:pt x="114" y="60"/>
                  </a:cubicBezTo>
                  <a:cubicBezTo>
                    <a:pt x="114" y="60"/>
                    <a:pt x="104" y="71"/>
                    <a:pt x="111" y="88"/>
                  </a:cubicBezTo>
                  <a:cubicBezTo>
                    <a:pt x="119" y="105"/>
                    <a:pt x="70" y="90"/>
                    <a:pt x="70" y="90"/>
                  </a:cubicBezTo>
                  <a:cubicBezTo>
                    <a:pt x="55" y="92"/>
                    <a:pt x="43" y="92"/>
                    <a:pt x="36" y="85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154">
              <a:extLst>
                <a:ext uri="{FF2B5EF4-FFF2-40B4-BE49-F238E27FC236}">
                  <a16:creationId xmlns:a16="http://schemas.microsoft.com/office/drawing/2014/main" id="{8738A827-82EB-4DFA-8C7C-28D39926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698" y="6018944"/>
              <a:ext cx="50622" cy="61872"/>
            </a:xfrm>
            <a:custGeom>
              <a:avLst/>
              <a:gdLst>
                <a:gd name="T0" fmla="*/ 6 w 19"/>
                <a:gd name="T1" fmla="*/ 20 h 23"/>
                <a:gd name="T2" fmla="*/ 19 w 19"/>
                <a:gd name="T3" fmla="*/ 18 h 23"/>
                <a:gd name="T4" fmla="*/ 14 w 19"/>
                <a:gd name="T5" fmla="*/ 7 h 23"/>
                <a:gd name="T6" fmla="*/ 2 w 19"/>
                <a:gd name="T7" fmla="*/ 8 h 23"/>
                <a:gd name="T8" fmla="*/ 6 w 19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6" y="20"/>
                  </a:moveTo>
                  <a:cubicBezTo>
                    <a:pt x="11" y="23"/>
                    <a:pt x="19" y="23"/>
                    <a:pt x="19" y="18"/>
                  </a:cubicBezTo>
                  <a:cubicBezTo>
                    <a:pt x="18" y="15"/>
                    <a:pt x="17" y="11"/>
                    <a:pt x="14" y="7"/>
                  </a:cubicBezTo>
                  <a:cubicBezTo>
                    <a:pt x="10" y="0"/>
                    <a:pt x="3" y="2"/>
                    <a:pt x="2" y="8"/>
                  </a:cubicBezTo>
                  <a:cubicBezTo>
                    <a:pt x="0" y="12"/>
                    <a:pt x="1" y="17"/>
                    <a:pt x="6" y="20"/>
                  </a:cubicBezTo>
                  <a:close/>
                </a:path>
              </a:pathLst>
            </a:custGeom>
            <a:solidFill>
              <a:srgbClr val="F7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155">
              <a:extLst>
                <a:ext uri="{FF2B5EF4-FFF2-40B4-BE49-F238E27FC236}">
                  <a16:creationId xmlns:a16="http://schemas.microsoft.com/office/drawing/2014/main" id="{796B6965-F0AB-425D-BEEB-20C43C04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955" y="6817652"/>
              <a:ext cx="188429" cy="163116"/>
            </a:xfrm>
            <a:custGeom>
              <a:avLst/>
              <a:gdLst>
                <a:gd name="T0" fmla="*/ 70 w 70"/>
                <a:gd name="T1" fmla="*/ 61 h 61"/>
                <a:gd name="T2" fmla="*/ 40 w 70"/>
                <a:gd name="T3" fmla="*/ 59 h 61"/>
                <a:gd name="T4" fmla="*/ 4 w 70"/>
                <a:gd name="T5" fmla="*/ 24 h 61"/>
                <a:gd name="T6" fmla="*/ 0 w 70"/>
                <a:gd name="T7" fmla="*/ 4 h 61"/>
                <a:gd name="T8" fmla="*/ 1 w 70"/>
                <a:gd name="T9" fmla="*/ 0 h 61"/>
                <a:gd name="T10" fmla="*/ 70 w 7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1">
                  <a:moveTo>
                    <a:pt x="70" y="61"/>
                  </a:moveTo>
                  <a:cubicBezTo>
                    <a:pt x="60" y="61"/>
                    <a:pt x="49" y="60"/>
                    <a:pt x="40" y="59"/>
                  </a:cubicBezTo>
                  <a:cubicBezTo>
                    <a:pt x="22" y="46"/>
                    <a:pt x="11" y="33"/>
                    <a:pt x="4" y="24"/>
                  </a:cubicBezTo>
                  <a:cubicBezTo>
                    <a:pt x="3" y="18"/>
                    <a:pt x="2" y="11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70" y="61"/>
                  </a:lnTo>
                  <a:close/>
                </a:path>
              </a:pathLst>
            </a:custGeom>
            <a:solidFill>
              <a:srgbClr val="4A1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156">
              <a:extLst>
                <a:ext uri="{FF2B5EF4-FFF2-40B4-BE49-F238E27FC236}">
                  <a16:creationId xmlns:a16="http://schemas.microsoft.com/office/drawing/2014/main" id="{C386AF6E-337A-4183-92B9-B0E39BAE3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644" y="6370487"/>
              <a:ext cx="309359" cy="700277"/>
            </a:xfrm>
            <a:custGeom>
              <a:avLst/>
              <a:gdLst>
                <a:gd name="T0" fmla="*/ 116 w 116"/>
                <a:gd name="T1" fmla="*/ 227 h 263"/>
                <a:gd name="T2" fmla="*/ 67 w 116"/>
                <a:gd name="T3" fmla="*/ 258 h 263"/>
                <a:gd name="T4" fmla="*/ 39 w 116"/>
                <a:gd name="T5" fmla="*/ 262 h 263"/>
                <a:gd name="T6" fmla="*/ 22 w 116"/>
                <a:gd name="T7" fmla="*/ 260 h 263"/>
                <a:gd name="T8" fmla="*/ 12 w 116"/>
                <a:gd name="T9" fmla="*/ 246 h 263"/>
                <a:gd name="T10" fmla="*/ 14 w 116"/>
                <a:gd name="T11" fmla="*/ 192 h 263"/>
                <a:gd name="T12" fmla="*/ 10 w 116"/>
                <a:gd name="T13" fmla="*/ 172 h 263"/>
                <a:gd name="T14" fmla="*/ 3 w 116"/>
                <a:gd name="T15" fmla="*/ 25 h 263"/>
                <a:gd name="T16" fmla="*/ 62 w 116"/>
                <a:gd name="T17" fmla="*/ 0 h 263"/>
                <a:gd name="T18" fmla="*/ 38 w 116"/>
                <a:gd name="T19" fmla="*/ 139 h 263"/>
                <a:gd name="T20" fmla="*/ 116 w 116"/>
                <a:gd name="T21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263">
                  <a:moveTo>
                    <a:pt x="116" y="227"/>
                  </a:moveTo>
                  <a:cubicBezTo>
                    <a:pt x="105" y="229"/>
                    <a:pt x="88" y="251"/>
                    <a:pt x="67" y="258"/>
                  </a:cubicBezTo>
                  <a:cubicBezTo>
                    <a:pt x="57" y="262"/>
                    <a:pt x="48" y="263"/>
                    <a:pt x="39" y="262"/>
                  </a:cubicBezTo>
                  <a:cubicBezTo>
                    <a:pt x="32" y="261"/>
                    <a:pt x="27" y="260"/>
                    <a:pt x="22" y="260"/>
                  </a:cubicBezTo>
                  <a:cubicBezTo>
                    <a:pt x="16" y="259"/>
                    <a:pt x="11" y="253"/>
                    <a:pt x="12" y="246"/>
                  </a:cubicBezTo>
                  <a:cubicBezTo>
                    <a:pt x="14" y="231"/>
                    <a:pt x="17" y="206"/>
                    <a:pt x="14" y="192"/>
                  </a:cubicBezTo>
                  <a:cubicBezTo>
                    <a:pt x="13" y="186"/>
                    <a:pt x="12" y="179"/>
                    <a:pt x="10" y="172"/>
                  </a:cubicBezTo>
                  <a:cubicBezTo>
                    <a:pt x="5" y="138"/>
                    <a:pt x="0" y="89"/>
                    <a:pt x="3" y="2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53" y="116"/>
                    <a:pt x="38" y="139"/>
                  </a:cubicBezTo>
                  <a:cubicBezTo>
                    <a:pt x="38" y="139"/>
                    <a:pt x="67" y="186"/>
                    <a:pt x="116" y="227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157">
              <a:extLst>
                <a:ext uri="{FF2B5EF4-FFF2-40B4-BE49-F238E27FC236}">
                  <a16:creationId xmlns:a16="http://schemas.microsoft.com/office/drawing/2014/main" id="{7961788E-B030-4EC2-A2B6-B90880E2F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81" y="7008892"/>
              <a:ext cx="84371" cy="89995"/>
            </a:xfrm>
            <a:custGeom>
              <a:avLst/>
              <a:gdLst>
                <a:gd name="T0" fmla="*/ 32 w 32"/>
                <a:gd name="T1" fmla="*/ 19 h 34"/>
                <a:gd name="T2" fmla="*/ 17 w 32"/>
                <a:gd name="T3" fmla="*/ 34 h 34"/>
                <a:gd name="T4" fmla="*/ 15 w 32"/>
                <a:gd name="T5" fmla="*/ 32 h 34"/>
                <a:gd name="T6" fmla="*/ 0 w 32"/>
                <a:gd name="T7" fmla="*/ 18 h 34"/>
                <a:gd name="T8" fmla="*/ 15 w 32"/>
                <a:gd name="T9" fmla="*/ 0 h 34"/>
                <a:gd name="T10" fmla="*/ 26 w 32"/>
                <a:gd name="T11" fmla="*/ 10 h 34"/>
                <a:gd name="T12" fmla="*/ 32 w 32"/>
                <a:gd name="T13" fmla="*/ 14 h 34"/>
                <a:gd name="T14" fmla="*/ 32 w 32"/>
                <a:gd name="T15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4">
                  <a:moveTo>
                    <a:pt x="32" y="19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6"/>
                    <a:pt x="32" y="17"/>
                    <a:pt x="32" y="19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158">
              <a:extLst>
                <a:ext uri="{FF2B5EF4-FFF2-40B4-BE49-F238E27FC236}">
                  <a16:creationId xmlns:a16="http://schemas.microsoft.com/office/drawing/2014/main" id="{401F9936-01F7-4E2A-8815-C7E49F8A7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08" y="6257993"/>
              <a:ext cx="343107" cy="804333"/>
            </a:xfrm>
            <a:custGeom>
              <a:avLst/>
              <a:gdLst>
                <a:gd name="T0" fmla="*/ 54 w 129"/>
                <a:gd name="T1" fmla="*/ 6 h 302"/>
                <a:gd name="T2" fmla="*/ 21 w 129"/>
                <a:gd name="T3" fmla="*/ 27 h 302"/>
                <a:gd name="T4" fmla="*/ 5 w 129"/>
                <a:gd name="T5" fmla="*/ 188 h 302"/>
                <a:gd name="T6" fmla="*/ 47 w 129"/>
                <a:gd name="T7" fmla="*/ 249 h 302"/>
                <a:gd name="T8" fmla="*/ 107 w 129"/>
                <a:gd name="T9" fmla="*/ 302 h 302"/>
                <a:gd name="T10" fmla="*/ 129 w 129"/>
                <a:gd name="T11" fmla="*/ 281 h 302"/>
                <a:gd name="T12" fmla="*/ 73 w 129"/>
                <a:gd name="T13" fmla="*/ 220 h 302"/>
                <a:gd name="T14" fmla="*/ 44 w 129"/>
                <a:gd name="T15" fmla="*/ 183 h 302"/>
                <a:gd name="T16" fmla="*/ 57 w 129"/>
                <a:gd name="T17" fmla="*/ 120 h 302"/>
                <a:gd name="T18" fmla="*/ 74 w 129"/>
                <a:gd name="T19" fmla="*/ 42 h 302"/>
                <a:gd name="T20" fmla="*/ 54 w 129"/>
                <a:gd name="T21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302">
                  <a:moveTo>
                    <a:pt x="54" y="6"/>
                  </a:moveTo>
                  <a:cubicBezTo>
                    <a:pt x="39" y="0"/>
                    <a:pt x="23" y="11"/>
                    <a:pt x="21" y="27"/>
                  </a:cubicBezTo>
                  <a:cubicBezTo>
                    <a:pt x="14" y="72"/>
                    <a:pt x="0" y="175"/>
                    <a:pt x="5" y="188"/>
                  </a:cubicBezTo>
                  <a:cubicBezTo>
                    <a:pt x="10" y="205"/>
                    <a:pt x="34" y="239"/>
                    <a:pt x="47" y="249"/>
                  </a:cubicBezTo>
                  <a:cubicBezTo>
                    <a:pt x="61" y="259"/>
                    <a:pt x="107" y="302"/>
                    <a:pt x="107" y="302"/>
                  </a:cubicBezTo>
                  <a:cubicBezTo>
                    <a:pt x="129" y="281"/>
                    <a:pt x="129" y="281"/>
                    <a:pt x="129" y="281"/>
                  </a:cubicBezTo>
                  <a:cubicBezTo>
                    <a:pt x="129" y="281"/>
                    <a:pt x="81" y="229"/>
                    <a:pt x="73" y="220"/>
                  </a:cubicBezTo>
                  <a:cubicBezTo>
                    <a:pt x="65" y="211"/>
                    <a:pt x="45" y="193"/>
                    <a:pt x="44" y="183"/>
                  </a:cubicBezTo>
                  <a:cubicBezTo>
                    <a:pt x="42" y="173"/>
                    <a:pt x="56" y="146"/>
                    <a:pt x="57" y="120"/>
                  </a:cubicBezTo>
                  <a:cubicBezTo>
                    <a:pt x="58" y="94"/>
                    <a:pt x="67" y="46"/>
                    <a:pt x="74" y="42"/>
                  </a:cubicBezTo>
                  <a:cubicBezTo>
                    <a:pt x="79" y="39"/>
                    <a:pt x="75" y="15"/>
                    <a:pt x="54" y="6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159">
              <a:extLst>
                <a:ext uri="{FF2B5EF4-FFF2-40B4-BE49-F238E27FC236}">
                  <a16:creationId xmlns:a16="http://schemas.microsoft.com/office/drawing/2014/main" id="{C6FD5093-076D-4F84-AA89-74DC202EA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316" y="7022953"/>
              <a:ext cx="53436" cy="84371"/>
            </a:xfrm>
            <a:custGeom>
              <a:avLst/>
              <a:gdLst>
                <a:gd name="T0" fmla="*/ 20 w 20"/>
                <a:gd name="T1" fmla="*/ 14 h 32"/>
                <a:gd name="T2" fmla="*/ 0 w 20"/>
                <a:gd name="T3" fmla="*/ 32 h 32"/>
                <a:gd name="T4" fmla="*/ 17 w 20"/>
                <a:gd name="T5" fmla="*/ 0 h 32"/>
                <a:gd name="T6" fmla="*/ 20 w 20"/>
                <a:gd name="T7" fmla="*/ 9 h 32"/>
                <a:gd name="T8" fmla="*/ 20 w 20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0" y="14"/>
                  </a:moveTo>
                  <a:cubicBezTo>
                    <a:pt x="19" y="22"/>
                    <a:pt x="14" y="31"/>
                    <a:pt x="0" y="32"/>
                  </a:cubicBezTo>
                  <a:cubicBezTo>
                    <a:pt x="10" y="23"/>
                    <a:pt x="18" y="13"/>
                    <a:pt x="17" y="0"/>
                  </a:cubicBezTo>
                  <a:cubicBezTo>
                    <a:pt x="18" y="1"/>
                    <a:pt x="19" y="5"/>
                    <a:pt x="20" y="9"/>
                  </a:cubicBezTo>
                  <a:cubicBezTo>
                    <a:pt x="20" y="11"/>
                    <a:pt x="20" y="12"/>
                    <a:pt x="20" y="14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160">
              <a:extLst>
                <a:ext uri="{FF2B5EF4-FFF2-40B4-BE49-F238E27FC236}">
                  <a16:creationId xmlns:a16="http://schemas.microsoft.com/office/drawing/2014/main" id="{ECABCD29-586F-476A-B288-BC87CAEF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13" y="7025766"/>
              <a:ext cx="36561" cy="81559"/>
            </a:xfrm>
            <a:custGeom>
              <a:avLst/>
              <a:gdLst>
                <a:gd name="T0" fmla="*/ 0 w 14"/>
                <a:gd name="T1" fmla="*/ 0 h 31"/>
                <a:gd name="T2" fmla="*/ 1 w 14"/>
                <a:gd name="T3" fmla="*/ 31 h 31"/>
                <a:gd name="T4" fmla="*/ 0 w 14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1">
                  <a:moveTo>
                    <a:pt x="0" y="0"/>
                  </a:moveTo>
                  <a:cubicBezTo>
                    <a:pt x="0" y="0"/>
                    <a:pt x="10" y="10"/>
                    <a:pt x="1" y="31"/>
                  </a:cubicBezTo>
                  <a:cubicBezTo>
                    <a:pt x="1" y="31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161">
              <a:extLst>
                <a:ext uri="{FF2B5EF4-FFF2-40B4-BE49-F238E27FC236}">
                  <a16:creationId xmlns:a16="http://schemas.microsoft.com/office/drawing/2014/main" id="{2E12E91F-27E5-4DEF-81F7-3EBC10482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439" y="8566935"/>
              <a:ext cx="314984" cy="196865"/>
            </a:xfrm>
            <a:custGeom>
              <a:avLst/>
              <a:gdLst>
                <a:gd name="T0" fmla="*/ 17 w 119"/>
                <a:gd name="T1" fmla="*/ 0 h 73"/>
                <a:gd name="T2" fmla="*/ 4 w 119"/>
                <a:gd name="T3" fmla="*/ 40 h 73"/>
                <a:gd name="T4" fmla="*/ 33 w 119"/>
                <a:gd name="T5" fmla="*/ 52 h 73"/>
                <a:gd name="T6" fmla="*/ 33 w 119"/>
                <a:gd name="T7" fmla="*/ 46 h 73"/>
                <a:gd name="T8" fmla="*/ 77 w 119"/>
                <a:gd name="T9" fmla="*/ 69 h 73"/>
                <a:gd name="T10" fmla="*/ 113 w 119"/>
                <a:gd name="T11" fmla="*/ 71 h 73"/>
                <a:gd name="T12" fmla="*/ 115 w 119"/>
                <a:gd name="T13" fmla="*/ 62 h 73"/>
                <a:gd name="T14" fmla="*/ 57 w 119"/>
                <a:gd name="T15" fmla="*/ 1 h 73"/>
                <a:gd name="T16" fmla="*/ 17 w 119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73">
                  <a:moveTo>
                    <a:pt x="17" y="0"/>
                  </a:moveTo>
                  <a:cubicBezTo>
                    <a:pt x="17" y="0"/>
                    <a:pt x="0" y="24"/>
                    <a:pt x="4" y="40"/>
                  </a:cubicBezTo>
                  <a:cubicBezTo>
                    <a:pt x="10" y="45"/>
                    <a:pt x="21" y="48"/>
                    <a:pt x="33" y="5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7" y="73"/>
                    <a:pt x="100" y="73"/>
                    <a:pt x="113" y="71"/>
                  </a:cubicBezTo>
                  <a:cubicBezTo>
                    <a:pt x="117" y="71"/>
                    <a:pt x="119" y="65"/>
                    <a:pt x="115" y="62"/>
                  </a:cubicBezTo>
                  <a:cubicBezTo>
                    <a:pt x="88" y="43"/>
                    <a:pt x="66" y="23"/>
                    <a:pt x="57" y="1"/>
                  </a:cubicBezTo>
                  <a:cubicBezTo>
                    <a:pt x="44" y="7"/>
                    <a:pt x="30" y="8"/>
                    <a:pt x="17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162">
              <a:extLst>
                <a:ext uri="{FF2B5EF4-FFF2-40B4-BE49-F238E27FC236}">
                  <a16:creationId xmlns:a16="http://schemas.microsoft.com/office/drawing/2014/main" id="{BBE9A1B0-381B-4CF4-A8C7-12242AB0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015" y="7759789"/>
              <a:ext cx="118119" cy="64685"/>
            </a:xfrm>
            <a:custGeom>
              <a:avLst/>
              <a:gdLst>
                <a:gd name="T0" fmla="*/ 0 w 44"/>
                <a:gd name="T1" fmla="*/ 0 h 24"/>
                <a:gd name="T2" fmla="*/ 44 w 4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4">
                  <a:moveTo>
                    <a:pt x="0" y="0"/>
                  </a:moveTo>
                  <a:cubicBezTo>
                    <a:pt x="0" y="0"/>
                    <a:pt x="22" y="21"/>
                    <a:pt x="44" y="24"/>
                  </a:cubicBezTo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163">
              <a:extLst>
                <a:ext uri="{FF2B5EF4-FFF2-40B4-BE49-F238E27FC236}">
                  <a16:creationId xmlns:a16="http://schemas.microsoft.com/office/drawing/2014/main" id="{E4E61ABB-60F1-447B-BA14-BA2E4599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933" y="7706355"/>
              <a:ext cx="120932" cy="30937"/>
            </a:xfrm>
            <a:custGeom>
              <a:avLst/>
              <a:gdLst>
                <a:gd name="T0" fmla="*/ 0 w 45"/>
                <a:gd name="T1" fmla="*/ 9 h 12"/>
                <a:gd name="T2" fmla="*/ 45 w 4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2">
                  <a:moveTo>
                    <a:pt x="0" y="9"/>
                  </a:moveTo>
                  <a:cubicBezTo>
                    <a:pt x="0" y="9"/>
                    <a:pt x="20" y="0"/>
                    <a:pt x="45" y="12"/>
                  </a:cubicBezTo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164">
              <a:extLst>
                <a:ext uri="{FF2B5EF4-FFF2-40B4-BE49-F238E27FC236}">
                  <a16:creationId xmlns:a16="http://schemas.microsoft.com/office/drawing/2014/main" id="{C680E0E6-D06B-4BCB-934B-C2F4735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083" y="5791142"/>
              <a:ext cx="300923" cy="345920"/>
            </a:xfrm>
            <a:custGeom>
              <a:avLst/>
              <a:gdLst>
                <a:gd name="T0" fmla="*/ 113 w 113"/>
                <a:gd name="T1" fmla="*/ 34 h 130"/>
                <a:gd name="T2" fmla="*/ 111 w 113"/>
                <a:gd name="T3" fmla="*/ 26 h 130"/>
                <a:gd name="T4" fmla="*/ 112 w 113"/>
                <a:gd name="T5" fmla="*/ 19 h 130"/>
                <a:gd name="T6" fmla="*/ 94 w 113"/>
                <a:gd name="T7" fmla="*/ 0 h 130"/>
                <a:gd name="T8" fmla="*/ 75 w 113"/>
                <a:gd name="T9" fmla="*/ 18 h 130"/>
                <a:gd name="T10" fmla="*/ 69 w 113"/>
                <a:gd name="T11" fmla="*/ 22 h 130"/>
                <a:gd name="T12" fmla="*/ 59 w 113"/>
                <a:gd name="T13" fmla="*/ 19 h 130"/>
                <a:gd name="T14" fmla="*/ 40 w 113"/>
                <a:gd name="T15" fmla="*/ 35 h 130"/>
                <a:gd name="T16" fmla="*/ 39 w 113"/>
                <a:gd name="T17" fmla="*/ 37 h 130"/>
                <a:gd name="T18" fmla="*/ 29 w 113"/>
                <a:gd name="T19" fmla="*/ 34 h 130"/>
                <a:gd name="T20" fmla="*/ 7 w 113"/>
                <a:gd name="T21" fmla="*/ 56 h 130"/>
                <a:gd name="T22" fmla="*/ 7 w 113"/>
                <a:gd name="T23" fmla="*/ 60 h 130"/>
                <a:gd name="T24" fmla="*/ 0 w 113"/>
                <a:gd name="T25" fmla="*/ 75 h 130"/>
                <a:gd name="T26" fmla="*/ 5 w 113"/>
                <a:gd name="T27" fmla="*/ 88 h 130"/>
                <a:gd name="T28" fmla="*/ 3 w 113"/>
                <a:gd name="T29" fmla="*/ 97 h 130"/>
                <a:gd name="T30" fmla="*/ 19 w 113"/>
                <a:gd name="T31" fmla="*/ 116 h 130"/>
                <a:gd name="T32" fmla="*/ 33 w 113"/>
                <a:gd name="T33" fmla="*/ 126 h 130"/>
                <a:gd name="T34" fmla="*/ 46 w 113"/>
                <a:gd name="T35" fmla="*/ 130 h 130"/>
                <a:gd name="T36" fmla="*/ 64 w 113"/>
                <a:gd name="T37" fmla="*/ 116 h 130"/>
                <a:gd name="T38" fmla="*/ 69 w 113"/>
                <a:gd name="T39" fmla="*/ 103 h 130"/>
                <a:gd name="T40" fmla="*/ 84 w 113"/>
                <a:gd name="T41" fmla="*/ 88 h 130"/>
                <a:gd name="T42" fmla="*/ 91 w 113"/>
                <a:gd name="T43" fmla="*/ 73 h 130"/>
                <a:gd name="T44" fmla="*/ 91 w 113"/>
                <a:gd name="T45" fmla="*/ 73 h 130"/>
                <a:gd name="T46" fmla="*/ 99 w 113"/>
                <a:gd name="T47" fmla="*/ 63 h 130"/>
                <a:gd name="T48" fmla="*/ 111 w 113"/>
                <a:gd name="T49" fmla="*/ 45 h 130"/>
                <a:gd name="T50" fmla="*/ 111 w 113"/>
                <a:gd name="T51" fmla="*/ 43 h 130"/>
                <a:gd name="T52" fmla="*/ 113 w 113"/>
                <a:gd name="T53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30">
                  <a:moveTo>
                    <a:pt x="113" y="34"/>
                  </a:moveTo>
                  <a:cubicBezTo>
                    <a:pt x="113" y="31"/>
                    <a:pt x="113" y="28"/>
                    <a:pt x="111" y="26"/>
                  </a:cubicBezTo>
                  <a:cubicBezTo>
                    <a:pt x="112" y="24"/>
                    <a:pt x="112" y="21"/>
                    <a:pt x="112" y="19"/>
                  </a:cubicBezTo>
                  <a:cubicBezTo>
                    <a:pt x="112" y="9"/>
                    <a:pt x="104" y="0"/>
                    <a:pt x="94" y="0"/>
                  </a:cubicBezTo>
                  <a:cubicBezTo>
                    <a:pt x="84" y="0"/>
                    <a:pt x="76" y="8"/>
                    <a:pt x="75" y="18"/>
                  </a:cubicBezTo>
                  <a:cubicBezTo>
                    <a:pt x="73" y="19"/>
                    <a:pt x="71" y="20"/>
                    <a:pt x="69" y="22"/>
                  </a:cubicBezTo>
                  <a:cubicBezTo>
                    <a:pt x="66" y="20"/>
                    <a:pt x="63" y="19"/>
                    <a:pt x="59" y="19"/>
                  </a:cubicBezTo>
                  <a:cubicBezTo>
                    <a:pt x="49" y="19"/>
                    <a:pt x="42" y="26"/>
                    <a:pt x="40" y="35"/>
                  </a:cubicBezTo>
                  <a:cubicBezTo>
                    <a:pt x="40" y="36"/>
                    <a:pt x="40" y="36"/>
                    <a:pt x="39" y="37"/>
                  </a:cubicBezTo>
                  <a:cubicBezTo>
                    <a:pt x="36" y="35"/>
                    <a:pt x="33" y="34"/>
                    <a:pt x="29" y="34"/>
                  </a:cubicBezTo>
                  <a:cubicBezTo>
                    <a:pt x="17" y="34"/>
                    <a:pt x="7" y="44"/>
                    <a:pt x="7" y="56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3" y="64"/>
                    <a:pt x="0" y="69"/>
                    <a:pt x="0" y="75"/>
                  </a:cubicBezTo>
                  <a:cubicBezTo>
                    <a:pt x="0" y="80"/>
                    <a:pt x="2" y="85"/>
                    <a:pt x="5" y="88"/>
                  </a:cubicBezTo>
                  <a:cubicBezTo>
                    <a:pt x="4" y="91"/>
                    <a:pt x="3" y="94"/>
                    <a:pt x="3" y="97"/>
                  </a:cubicBezTo>
                  <a:cubicBezTo>
                    <a:pt x="3" y="107"/>
                    <a:pt x="10" y="115"/>
                    <a:pt x="19" y="116"/>
                  </a:cubicBezTo>
                  <a:cubicBezTo>
                    <a:pt x="22" y="121"/>
                    <a:pt x="27" y="125"/>
                    <a:pt x="33" y="126"/>
                  </a:cubicBezTo>
                  <a:cubicBezTo>
                    <a:pt x="37" y="128"/>
                    <a:pt x="41" y="130"/>
                    <a:pt x="46" y="130"/>
                  </a:cubicBezTo>
                  <a:cubicBezTo>
                    <a:pt x="54" y="130"/>
                    <a:pt x="61" y="124"/>
                    <a:pt x="64" y="116"/>
                  </a:cubicBezTo>
                  <a:cubicBezTo>
                    <a:pt x="79" y="112"/>
                    <a:pt x="73" y="110"/>
                    <a:pt x="69" y="103"/>
                  </a:cubicBezTo>
                  <a:cubicBezTo>
                    <a:pt x="64" y="96"/>
                    <a:pt x="74" y="83"/>
                    <a:pt x="84" y="88"/>
                  </a:cubicBezTo>
                  <a:cubicBezTo>
                    <a:pt x="94" y="9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4" y="70"/>
                    <a:pt x="97" y="66"/>
                    <a:pt x="99" y="63"/>
                  </a:cubicBezTo>
                  <a:cubicBezTo>
                    <a:pt x="106" y="60"/>
                    <a:pt x="111" y="53"/>
                    <a:pt x="111" y="45"/>
                  </a:cubicBezTo>
                  <a:cubicBezTo>
                    <a:pt x="111" y="45"/>
                    <a:pt x="111" y="44"/>
                    <a:pt x="111" y="43"/>
                  </a:cubicBezTo>
                  <a:cubicBezTo>
                    <a:pt x="113" y="40"/>
                    <a:pt x="113" y="37"/>
                    <a:pt x="113" y="34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7" name="Freeform 165">
            <a:extLst>
              <a:ext uri="{FF2B5EF4-FFF2-40B4-BE49-F238E27FC236}">
                <a16:creationId xmlns:a16="http://schemas.microsoft.com/office/drawing/2014/main" id="{544051BC-3BA3-4B4F-B778-492F2F001C21}"/>
              </a:ext>
            </a:extLst>
          </p:cNvPr>
          <p:cNvSpPr>
            <a:spLocks/>
          </p:cNvSpPr>
          <p:nvPr/>
        </p:nvSpPr>
        <p:spPr bwMode="auto">
          <a:xfrm>
            <a:off x="8547803" y="5318667"/>
            <a:ext cx="714338" cy="717151"/>
          </a:xfrm>
          <a:custGeom>
            <a:avLst/>
            <a:gdLst>
              <a:gd name="T0" fmla="*/ 263 w 269"/>
              <a:gd name="T1" fmla="*/ 208 h 269"/>
              <a:gd name="T2" fmla="*/ 200 w 269"/>
              <a:gd name="T3" fmla="*/ 145 h 269"/>
              <a:gd name="T4" fmla="*/ 200 w 269"/>
              <a:gd name="T5" fmla="*/ 125 h 269"/>
              <a:gd name="T6" fmla="*/ 263 w 269"/>
              <a:gd name="T7" fmla="*/ 62 h 269"/>
              <a:gd name="T8" fmla="*/ 263 w 269"/>
              <a:gd name="T9" fmla="*/ 42 h 269"/>
              <a:gd name="T10" fmla="*/ 227 w 269"/>
              <a:gd name="T11" fmla="*/ 6 h 269"/>
              <a:gd name="T12" fmla="*/ 207 w 269"/>
              <a:gd name="T13" fmla="*/ 6 h 269"/>
              <a:gd name="T14" fmla="*/ 144 w 269"/>
              <a:gd name="T15" fmla="*/ 69 h 269"/>
              <a:gd name="T16" fmla="*/ 124 w 269"/>
              <a:gd name="T17" fmla="*/ 69 h 269"/>
              <a:gd name="T18" fmla="*/ 61 w 269"/>
              <a:gd name="T19" fmla="*/ 6 h 269"/>
              <a:gd name="T20" fmla="*/ 42 w 269"/>
              <a:gd name="T21" fmla="*/ 6 h 269"/>
              <a:gd name="T22" fmla="*/ 5 w 269"/>
              <a:gd name="T23" fmla="*/ 42 h 269"/>
              <a:gd name="T24" fmla="*/ 5 w 269"/>
              <a:gd name="T25" fmla="*/ 62 h 269"/>
              <a:gd name="T26" fmla="*/ 68 w 269"/>
              <a:gd name="T27" fmla="*/ 125 h 269"/>
              <a:gd name="T28" fmla="*/ 68 w 269"/>
              <a:gd name="T29" fmla="*/ 145 h 269"/>
              <a:gd name="T30" fmla="*/ 5 w 269"/>
              <a:gd name="T31" fmla="*/ 208 h 269"/>
              <a:gd name="T32" fmla="*/ 5 w 269"/>
              <a:gd name="T33" fmla="*/ 227 h 269"/>
              <a:gd name="T34" fmla="*/ 42 w 269"/>
              <a:gd name="T35" fmla="*/ 264 h 269"/>
              <a:gd name="T36" fmla="*/ 61 w 269"/>
              <a:gd name="T37" fmla="*/ 264 h 269"/>
              <a:gd name="T38" fmla="*/ 124 w 269"/>
              <a:gd name="T39" fmla="*/ 201 h 269"/>
              <a:gd name="T40" fmla="*/ 144 w 269"/>
              <a:gd name="T41" fmla="*/ 201 h 269"/>
              <a:gd name="T42" fmla="*/ 207 w 269"/>
              <a:gd name="T43" fmla="*/ 264 h 269"/>
              <a:gd name="T44" fmla="*/ 227 w 269"/>
              <a:gd name="T45" fmla="*/ 264 h 269"/>
              <a:gd name="T46" fmla="*/ 263 w 269"/>
              <a:gd name="T47" fmla="*/ 227 h 269"/>
              <a:gd name="T48" fmla="*/ 263 w 269"/>
              <a:gd name="T49" fmla="*/ 20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9" h="269">
                <a:moveTo>
                  <a:pt x="263" y="208"/>
                </a:moveTo>
                <a:cubicBezTo>
                  <a:pt x="200" y="145"/>
                  <a:pt x="200" y="145"/>
                  <a:pt x="200" y="145"/>
                </a:cubicBezTo>
                <a:cubicBezTo>
                  <a:pt x="195" y="139"/>
                  <a:pt x="195" y="130"/>
                  <a:pt x="200" y="125"/>
                </a:cubicBezTo>
                <a:cubicBezTo>
                  <a:pt x="263" y="62"/>
                  <a:pt x="263" y="62"/>
                  <a:pt x="263" y="62"/>
                </a:cubicBezTo>
                <a:cubicBezTo>
                  <a:pt x="269" y="57"/>
                  <a:pt x="269" y="48"/>
                  <a:pt x="263" y="42"/>
                </a:cubicBezTo>
                <a:cubicBezTo>
                  <a:pt x="227" y="6"/>
                  <a:pt x="227" y="6"/>
                  <a:pt x="227" y="6"/>
                </a:cubicBezTo>
                <a:cubicBezTo>
                  <a:pt x="221" y="0"/>
                  <a:pt x="212" y="0"/>
                  <a:pt x="207" y="6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39" y="74"/>
                  <a:pt x="130" y="74"/>
                  <a:pt x="124" y="69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0"/>
                  <a:pt x="47" y="0"/>
                  <a:pt x="42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48"/>
                  <a:pt x="0" y="57"/>
                  <a:pt x="5" y="62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3" y="130"/>
                  <a:pt x="73" y="139"/>
                  <a:pt x="68" y="145"/>
                </a:cubicBezTo>
                <a:cubicBezTo>
                  <a:pt x="5" y="208"/>
                  <a:pt x="5" y="208"/>
                  <a:pt x="5" y="208"/>
                </a:cubicBezTo>
                <a:cubicBezTo>
                  <a:pt x="0" y="213"/>
                  <a:pt x="0" y="222"/>
                  <a:pt x="5" y="227"/>
                </a:cubicBezTo>
                <a:cubicBezTo>
                  <a:pt x="42" y="264"/>
                  <a:pt x="42" y="264"/>
                  <a:pt x="42" y="264"/>
                </a:cubicBezTo>
                <a:cubicBezTo>
                  <a:pt x="47" y="269"/>
                  <a:pt x="56" y="269"/>
                  <a:pt x="61" y="264"/>
                </a:cubicBezTo>
                <a:cubicBezTo>
                  <a:pt x="124" y="201"/>
                  <a:pt x="124" y="201"/>
                  <a:pt x="124" y="201"/>
                </a:cubicBezTo>
                <a:cubicBezTo>
                  <a:pt x="130" y="196"/>
                  <a:pt x="139" y="196"/>
                  <a:pt x="144" y="201"/>
                </a:cubicBezTo>
                <a:cubicBezTo>
                  <a:pt x="207" y="264"/>
                  <a:pt x="207" y="264"/>
                  <a:pt x="207" y="264"/>
                </a:cubicBezTo>
                <a:cubicBezTo>
                  <a:pt x="212" y="269"/>
                  <a:pt x="221" y="269"/>
                  <a:pt x="227" y="264"/>
                </a:cubicBezTo>
                <a:cubicBezTo>
                  <a:pt x="263" y="227"/>
                  <a:pt x="263" y="227"/>
                  <a:pt x="263" y="227"/>
                </a:cubicBezTo>
                <a:cubicBezTo>
                  <a:pt x="269" y="222"/>
                  <a:pt x="269" y="213"/>
                  <a:pt x="263" y="20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Freeform 166">
            <a:extLst>
              <a:ext uri="{FF2B5EF4-FFF2-40B4-BE49-F238E27FC236}">
                <a16:creationId xmlns:a16="http://schemas.microsoft.com/office/drawing/2014/main" id="{83CA835F-1C24-4324-870B-FE32A9C86A10}"/>
              </a:ext>
            </a:extLst>
          </p:cNvPr>
          <p:cNvSpPr>
            <a:spLocks/>
          </p:cNvSpPr>
          <p:nvPr/>
        </p:nvSpPr>
        <p:spPr bwMode="auto">
          <a:xfrm>
            <a:off x="10367396" y="4261222"/>
            <a:ext cx="663715" cy="663715"/>
          </a:xfrm>
          <a:custGeom>
            <a:avLst/>
            <a:gdLst>
              <a:gd name="T0" fmla="*/ 245 w 250"/>
              <a:gd name="T1" fmla="*/ 192 h 249"/>
              <a:gd name="T2" fmla="*/ 186 w 250"/>
              <a:gd name="T3" fmla="*/ 134 h 249"/>
              <a:gd name="T4" fmla="*/ 186 w 250"/>
              <a:gd name="T5" fmla="*/ 115 h 249"/>
              <a:gd name="T6" fmla="*/ 245 w 250"/>
              <a:gd name="T7" fmla="*/ 57 h 249"/>
              <a:gd name="T8" fmla="*/ 245 w 250"/>
              <a:gd name="T9" fmla="*/ 39 h 249"/>
              <a:gd name="T10" fmla="*/ 211 w 250"/>
              <a:gd name="T11" fmla="*/ 5 h 249"/>
              <a:gd name="T12" fmla="*/ 192 w 250"/>
              <a:gd name="T13" fmla="*/ 5 h 249"/>
              <a:gd name="T14" fmla="*/ 134 w 250"/>
              <a:gd name="T15" fmla="*/ 63 h 249"/>
              <a:gd name="T16" fmla="*/ 116 w 250"/>
              <a:gd name="T17" fmla="*/ 63 h 249"/>
              <a:gd name="T18" fmla="*/ 57 w 250"/>
              <a:gd name="T19" fmla="*/ 5 h 249"/>
              <a:gd name="T20" fmla="*/ 39 w 250"/>
              <a:gd name="T21" fmla="*/ 5 h 249"/>
              <a:gd name="T22" fmla="*/ 5 w 250"/>
              <a:gd name="T23" fmla="*/ 39 h 249"/>
              <a:gd name="T24" fmla="*/ 5 w 250"/>
              <a:gd name="T25" fmla="*/ 57 h 249"/>
              <a:gd name="T26" fmla="*/ 63 w 250"/>
              <a:gd name="T27" fmla="*/ 115 h 249"/>
              <a:gd name="T28" fmla="*/ 63 w 250"/>
              <a:gd name="T29" fmla="*/ 134 h 249"/>
              <a:gd name="T30" fmla="*/ 5 w 250"/>
              <a:gd name="T31" fmla="*/ 192 h 249"/>
              <a:gd name="T32" fmla="*/ 5 w 250"/>
              <a:gd name="T33" fmla="*/ 210 h 249"/>
              <a:gd name="T34" fmla="*/ 39 w 250"/>
              <a:gd name="T35" fmla="*/ 244 h 249"/>
              <a:gd name="T36" fmla="*/ 57 w 250"/>
              <a:gd name="T37" fmla="*/ 244 h 249"/>
              <a:gd name="T38" fmla="*/ 116 w 250"/>
              <a:gd name="T39" fmla="*/ 186 h 249"/>
              <a:gd name="T40" fmla="*/ 134 w 250"/>
              <a:gd name="T41" fmla="*/ 186 h 249"/>
              <a:gd name="T42" fmla="*/ 192 w 250"/>
              <a:gd name="T43" fmla="*/ 244 h 249"/>
              <a:gd name="T44" fmla="*/ 211 w 250"/>
              <a:gd name="T45" fmla="*/ 244 h 249"/>
              <a:gd name="T46" fmla="*/ 245 w 250"/>
              <a:gd name="T47" fmla="*/ 210 h 249"/>
              <a:gd name="T48" fmla="*/ 245 w 250"/>
              <a:gd name="T49" fmla="*/ 19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0" h="249">
                <a:moveTo>
                  <a:pt x="245" y="192"/>
                </a:moveTo>
                <a:cubicBezTo>
                  <a:pt x="186" y="134"/>
                  <a:pt x="186" y="134"/>
                  <a:pt x="186" y="134"/>
                </a:cubicBezTo>
                <a:cubicBezTo>
                  <a:pt x="181" y="129"/>
                  <a:pt x="181" y="120"/>
                  <a:pt x="186" y="115"/>
                </a:cubicBezTo>
                <a:cubicBezTo>
                  <a:pt x="245" y="57"/>
                  <a:pt x="245" y="57"/>
                  <a:pt x="245" y="57"/>
                </a:cubicBezTo>
                <a:cubicBezTo>
                  <a:pt x="250" y="52"/>
                  <a:pt x="250" y="44"/>
                  <a:pt x="245" y="39"/>
                </a:cubicBezTo>
                <a:cubicBezTo>
                  <a:pt x="211" y="5"/>
                  <a:pt x="211" y="5"/>
                  <a:pt x="211" y="5"/>
                </a:cubicBezTo>
                <a:cubicBezTo>
                  <a:pt x="206" y="0"/>
                  <a:pt x="197" y="0"/>
                  <a:pt x="192" y="5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29" y="68"/>
                  <a:pt x="121" y="68"/>
                  <a:pt x="116" y="63"/>
                </a:cubicBezTo>
                <a:cubicBezTo>
                  <a:pt x="57" y="5"/>
                  <a:pt x="57" y="5"/>
                  <a:pt x="57" y="5"/>
                </a:cubicBezTo>
                <a:cubicBezTo>
                  <a:pt x="52" y="0"/>
                  <a:pt x="44" y="0"/>
                  <a:pt x="39" y="5"/>
                </a:cubicBezTo>
                <a:cubicBezTo>
                  <a:pt x="5" y="39"/>
                  <a:pt x="5" y="39"/>
                  <a:pt x="5" y="39"/>
                </a:cubicBezTo>
                <a:cubicBezTo>
                  <a:pt x="0" y="44"/>
                  <a:pt x="0" y="52"/>
                  <a:pt x="5" y="5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8" y="120"/>
                  <a:pt x="68" y="129"/>
                  <a:pt x="63" y="134"/>
                </a:cubicBezTo>
                <a:cubicBezTo>
                  <a:pt x="5" y="192"/>
                  <a:pt x="5" y="192"/>
                  <a:pt x="5" y="192"/>
                </a:cubicBezTo>
                <a:cubicBezTo>
                  <a:pt x="0" y="197"/>
                  <a:pt x="0" y="205"/>
                  <a:pt x="5" y="210"/>
                </a:cubicBezTo>
                <a:cubicBezTo>
                  <a:pt x="39" y="244"/>
                  <a:pt x="39" y="244"/>
                  <a:pt x="39" y="244"/>
                </a:cubicBezTo>
                <a:cubicBezTo>
                  <a:pt x="44" y="249"/>
                  <a:pt x="52" y="249"/>
                  <a:pt x="57" y="244"/>
                </a:cubicBezTo>
                <a:cubicBezTo>
                  <a:pt x="116" y="186"/>
                  <a:pt x="116" y="186"/>
                  <a:pt x="116" y="186"/>
                </a:cubicBezTo>
                <a:cubicBezTo>
                  <a:pt x="121" y="181"/>
                  <a:pt x="129" y="181"/>
                  <a:pt x="134" y="1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97" y="249"/>
                  <a:pt x="206" y="249"/>
                  <a:pt x="211" y="244"/>
                </a:cubicBezTo>
                <a:cubicBezTo>
                  <a:pt x="245" y="210"/>
                  <a:pt x="245" y="210"/>
                  <a:pt x="245" y="210"/>
                </a:cubicBezTo>
                <a:cubicBezTo>
                  <a:pt x="250" y="205"/>
                  <a:pt x="250" y="197"/>
                  <a:pt x="245" y="19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Freeform 167">
            <a:extLst>
              <a:ext uri="{FF2B5EF4-FFF2-40B4-BE49-F238E27FC236}">
                <a16:creationId xmlns:a16="http://schemas.microsoft.com/office/drawing/2014/main" id="{2F395158-1A8F-40ED-A35B-B7735A2C1947}"/>
              </a:ext>
            </a:extLst>
          </p:cNvPr>
          <p:cNvSpPr>
            <a:spLocks/>
          </p:cNvSpPr>
          <p:nvPr/>
        </p:nvSpPr>
        <p:spPr bwMode="auto">
          <a:xfrm>
            <a:off x="10114284" y="5279294"/>
            <a:ext cx="227801" cy="224988"/>
          </a:xfrm>
          <a:custGeom>
            <a:avLst/>
            <a:gdLst>
              <a:gd name="T0" fmla="*/ 83 w 85"/>
              <a:gd name="T1" fmla="*/ 65 h 85"/>
              <a:gd name="T2" fmla="*/ 63 w 85"/>
              <a:gd name="T3" fmla="*/ 46 h 85"/>
              <a:gd name="T4" fmla="*/ 63 w 85"/>
              <a:gd name="T5" fmla="*/ 40 h 85"/>
              <a:gd name="T6" fmla="*/ 83 w 85"/>
              <a:gd name="T7" fmla="*/ 20 h 85"/>
              <a:gd name="T8" fmla="*/ 83 w 85"/>
              <a:gd name="T9" fmla="*/ 14 h 85"/>
              <a:gd name="T10" fmla="*/ 71 w 85"/>
              <a:gd name="T11" fmla="*/ 2 h 85"/>
              <a:gd name="T12" fmla="*/ 65 w 85"/>
              <a:gd name="T13" fmla="*/ 2 h 85"/>
              <a:gd name="T14" fmla="*/ 45 w 85"/>
              <a:gd name="T15" fmla="*/ 22 h 85"/>
              <a:gd name="T16" fmla="*/ 39 w 85"/>
              <a:gd name="T17" fmla="*/ 22 h 85"/>
              <a:gd name="T18" fmla="*/ 20 w 85"/>
              <a:gd name="T19" fmla="*/ 2 h 85"/>
              <a:gd name="T20" fmla="*/ 13 w 85"/>
              <a:gd name="T21" fmla="*/ 2 h 85"/>
              <a:gd name="T22" fmla="*/ 2 w 85"/>
              <a:gd name="T23" fmla="*/ 14 h 85"/>
              <a:gd name="T24" fmla="*/ 2 w 85"/>
              <a:gd name="T25" fmla="*/ 20 h 85"/>
              <a:gd name="T26" fmla="*/ 22 w 85"/>
              <a:gd name="T27" fmla="*/ 40 h 85"/>
              <a:gd name="T28" fmla="*/ 22 w 85"/>
              <a:gd name="T29" fmla="*/ 46 h 85"/>
              <a:gd name="T30" fmla="*/ 2 w 85"/>
              <a:gd name="T31" fmla="*/ 65 h 85"/>
              <a:gd name="T32" fmla="*/ 2 w 85"/>
              <a:gd name="T33" fmla="*/ 72 h 85"/>
              <a:gd name="T34" fmla="*/ 13 w 85"/>
              <a:gd name="T35" fmla="*/ 83 h 85"/>
              <a:gd name="T36" fmla="*/ 20 w 85"/>
              <a:gd name="T37" fmla="*/ 83 h 85"/>
              <a:gd name="T38" fmla="*/ 39 w 85"/>
              <a:gd name="T39" fmla="*/ 63 h 85"/>
              <a:gd name="T40" fmla="*/ 45 w 85"/>
              <a:gd name="T41" fmla="*/ 63 h 85"/>
              <a:gd name="T42" fmla="*/ 65 w 85"/>
              <a:gd name="T43" fmla="*/ 83 h 85"/>
              <a:gd name="T44" fmla="*/ 71 w 85"/>
              <a:gd name="T45" fmla="*/ 83 h 85"/>
              <a:gd name="T46" fmla="*/ 83 w 85"/>
              <a:gd name="T47" fmla="*/ 72 h 85"/>
              <a:gd name="T48" fmla="*/ 83 w 85"/>
              <a:gd name="T49" fmla="*/ 6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5" h="85">
                <a:moveTo>
                  <a:pt x="83" y="65"/>
                </a:moveTo>
                <a:cubicBezTo>
                  <a:pt x="63" y="46"/>
                  <a:pt x="63" y="46"/>
                  <a:pt x="63" y="46"/>
                </a:cubicBezTo>
                <a:cubicBezTo>
                  <a:pt x="61" y="44"/>
                  <a:pt x="61" y="41"/>
                  <a:pt x="63" y="40"/>
                </a:cubicBezTo>
                <a:cubicBezTo>
                  <a:pt x="83" y="20"/>
                  <a:pt x="83" y="20"/>
                  <a:pt x="83" y="20"/>
                </a:cubicBezTo>
                <a:cubicBezTo>
                  <a:pt x="85" y="18"/>
                  <a:pt x="85" y="15"/>
                  <a:pt x="83" y="14"/>
                </a:cubicBezTo>
                <a:cubicBezTo>
                  <a:pt x="71" y="2"/>
                  <a:pt x="71" y="2"/>
                  <a:pt x="71" y="2"/>
                </a:cubicBezTo>
                <a:cubicBezTo>
                  <a:pt x="70" y="0"/>
                  <a:pt x="67" y="0"/>
                  <a:pt x="65" y="2"/>
                </a:cubicBezTo>
                <a:cubicBezTo>
                  <a:pt x="45" y="22"/>
                  <a:pt x="45" y="22"/>
                  <a:pt x="45" y="22"/>
                </a:cubicBezTo>
                <a:cubicBezTo>
                  <a:pt x="44" y="24"/>
                  <a:pt x="41" y="24"/>
                  <a:pt x="39" y="22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5" y="0"/>
                  <a:pt x="13" y="2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5"/>
                  <a:pt x="0" y="18"/>
                  <a:pt x="2" y="2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1"/>
                  <a:pt x="23" y="44"/>
                  <a:pt x="22" y="46"/>
                </a:cubicBezTo>
                <a:cubicBezTo>
                  <a:pt x="2" y="65"/>
                  <a:pt x="2" y="65"/>
                  <a:pt x="2" y="65"/>
                </a:cubicBezTo>
                <a:cubicBezTo>
                  <a:pt x="0" y="67"/>
                  <a:pt x="0" y="70"/>
                  <a:pt x="2" y="72"/>
                </a:cubicBezTo>
                <a:cubicBezTo>
                  <a:pt x="13" y="83"/>
                  <a:pt x="13" y="83"/>
                  <a:pt x="13" y="83"/>
                </a:cubicBezTo>
                <a:cubicBezTo>
                  <a:pt x="15" y="85"/>
                  <a:pt x="18" y="85"/>
                  <a:pt x="20" y="83"/>
                </a:cubicBezTo>
                <a:cubicBezTo>
                  <a:pt x="39" y="63"/>
                  <a:pt x="39" y="63"/>
                  <a:pt x="39" y="63"/>
                </a:cubicBezTo>
                <a:cubicBezTo>
                  <a:pt x="41" y="62"/>
                  <a:pt x="44" y="62"/>
                  <a:pt x="45" y="63"/>
                </a:cubicBezTo>
                <a:cubicBezTo>
                  <a:pt x="65" y="83"/>
                  <a:pt x="65" y="83"/>
                  <a:pt x="65" y="83"/>
                </a:cubicBezTo>
                <a:cubicBezTo>
                  <a:pt x="67" y="85"/>
                  <a:pt x="70" y="85"/>
                  <a:pt x="71" y="83"/>
                </a:cubicBezTo>
                <a:cubicBezTo>
                  <a:pt x="83" y="72"/>
                  <a:pt x="83" y="72"/>
                  <a:pt x="83" y="72"/>
                </a:cubicBezTo>
                <a:cubicBezTo>
                  <a:pt x="85" y="70"/>
                  <a:pt x="85" y="67"/>
                  <a:pt x="83" y="6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67934AB3-2FE9-4029-AAFA-57E602BAC102}"/>
              </a:ext>
            </a:extLst>
          </p:cNvPr>
          <p:cNvGrpSpPr/>
          <p:nvPr/>
        </p:nvGrpSpPr>
        <p:grpSpPr>
          <a:xfrm>
            <a:off x="7501608" y="5816454"/>
            <a:ext cx="3914795" cy="2995157"/>
            <a:chOff x="7501608" y="5816454"/>
            <a:chExt cx="3914795" cy="2995157"/>
          </a:xfrm>
          <a:solidFill>
            <a:schemeClr val="tx1"/>
          </a:solidFill>
        </p:grpSpPr>
        <p:sp>
          <p:nvSpPr>
            <p:cNvPr id="300" name="Oval 168">
              <a:extLst>
                <a:ext uri="{FF2B5EF4-FFF2-40B4-BE49-F238E27FC236}">
                  <a16:creationId xmlns:a16="http://schemas.microsoft.com/office/drawing/2014/main" id="{7C8503A1-91A8-4D11-8D37-64D7E7139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1608" y="8578185"/>
              <a:ext cx="3914795" cy="2334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169">
              <a:extLst>
                <a:ext uri="{FF2B5EF4-FFF2-40B4-BE49-F238E27FC236}">
                  <a16:creationId xmlns:a16="http://schemas.microsoft.com/office/drawing/2014/main" id="{E2889F13-36E7-41DB-B9AB-EA465FCFC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605" y="5816454"/>
              <a:ext cx="3824800" cy="2877038"/>
            </a:xfrm>
            <a:custGeom>
              <a:avLst/>
              <a:gdLst>
                <a:gd name="T0" fmla="*/ 1360 w 1360"/>
                <a:gd name="T1" fmla="*/ 0 h 1023"/>
                <a:gd name="T2" fmla="*/ 1088 w 1360"/>
                <a:gd name="T3" fmla="*/ 1023 h 1023"/>
                <a:gd name="T4" fmla="*/ 825 w 1360"/>
                <a:gd name="T5" fmla="*/ 1023 h 1023"/>
                <a:gd name="T6" fmla="*/ 682 w 1360"/>
                <a:gd name="T7" fmla="*/ 459 h 1023"/>
                <a:gd name="T8" fmla="*/ 547 w 1360"/>
                <a:gd name="T9" fmla="*/ 1023 h 1023"/>
                <a:gd name="T10" fmla="*/ 272 w 1360"/>
                <a:gd name="T11" fmla="*/ 1023 h 1023"/>
                <a:gd name="T12" fmla="*/ 0 w 1360"/>
                <a:gd name="T13" fmla="*/ 0 h 1023"/>
                <a:gd name="T14" fmla="*/ 296 w 1360"/>
                <a:gd name="T15" fmla="*/ 0 h 1023"/>
                <a:gd name="T16" fmla="*/ 439 w 1360"/>
                <a:gd name="T17" fmla="*/ 589 h 1023"/>
                <a:gd name="T18" fmla="*/ 578 w 1360"/>
                <a:gd name="T19" fmla="*/ 0 h 1023"/>
                <a:gd name="T20" fmla="*/ 825 w 1360"/>
                <a:gd name="T21" fmla="*/ 0 h 1023"/>
                <a:gd name="T22" fmla="*/ 977 w 1360"/>
                <a:gd name="T23" fmla="*/ 591 h 1023"/>
                <a:gd name="T24" fmla="*/ 1119 w 1360"/>
                <a:gd name="T25" fmla="*/ 0 h 1023"/>
                <a:gd name="T26" fmla="*/ 1360 w 1360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0" h="1023">
                  <a:moveTo>
                    <a:pt x="1360" y="0"/>
                  </a:moveTo>
                  <a:lnTo>
                    <a:pt x="1088" y="1023"/>
                  </a:lnTo>
                  <a:lnTo>
                    <a:pt x="825" y="1023"/>
                  </a:lnTo>
                  <a:lnTo>
                    <a:pt x="682" y="459"/>
                  </a:lnTo>
                  <a:lnTo>
                    <a:pt x="547" y="1023"/>
                  </a:lnTo>
                  <a:lnTo>
                    <a:pt x="272" y="1023"/>
                  </a:lnTo>
                  <a:lnTo>
                    <a:pt x="0" y="0"/>
                  </a:lnTo>
                  <a:lnTo>
                    <a:pt x="296" y="0"/>
                  </a:lnTo>
                  <a:lnTo>
                    <a:pt x="439" y="589"/>
                  </a:lnTo>
                  <a:lnTo>
                    <a:pt x="578" y="0"/>
                  </a:lnTo>
                  <a:lnTo>
                    <a:pt x="825" y="0"/>
                  </a:lnTo>
                  <a:lnTo>
                    <a:pt x="977" y="591"/>
                  </a:lnTo>
                  <a:lnTo>
                    <a:pt x="1119" y="0"/>
                  </a:lnTo>
                  <a:lnTo>
                    <a:pt x="1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078A986-E17E-4E2A-A0C2-A6DC024AE649}"/>
              </a:ext>
            </a:extLst>
          </p:cNvPr>
          <p:cNvGrpSpPr/>
          <p:nvPr/>
        </p:nvGrpSpPr>
        <p:grpSpPr>
          <a:xfrm>
            <a:off x="11205477" y="5748958"/>
            <a:ext cx="1338681" cy="4030102"/>
            <a:chOff x="11205477" y="5748958"/>
            <a:chExt cx="1338681" cy="4030102"/>
          </a:xfrm>
        </p:grpSpPr>
        <p:sp>
          <p:nvSpPr>
            <p:cNvPr id="302" name="Freeform 170">
              <a:extLst>
                <a:ext uri="{FF2B5EF4-FFF2-40B4-BE49-F238E27FC236}">
                  <a16:creationId xmlns:a16="http://schemas.microsoft.com/office/drawing/2014/main" id="{356A44F9-2590-4834-959B-3661475C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2631" y="8921292"/>
              <a:ext cx="70310" cy="89995"/>
            </a:xfrm>
            <a:custGeom>
              <a:avLst/>
              <a:gdLst>
                <a:gd name="T0" fmla="*/ 0 w 25"/>
                <a:gd name="T1" fmla="*/ 8 h 32"/>
                <a:gd name="T2" fmla="*/ 2 w 25"/>
                <a:gd name="T3" fmla="*/ 32 h 32"/>
                <a:gd name="T4" fmla="*/ 25 w 25"/>
                <a:gd name="T5" fmla="*/ 28 h 32"/>
                <a:gd name="T6" fmla="*/ 23 w 25"/>
                <a:gd name="T7" fmla="*/ 0 h 32"/>
                <a:gd name="T8" fmla="*/ 0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8"/>
                  </a:moveTo>
                  <a:lnTo>
                    <a:pt x="2" y="32"/>
                  </a:lnTo>
                  <a:lnTo>
                    <a:pt x="25" y="28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171">
              <a:extLst>
                <a:ext uri="{FF2B5EF4-FFF2-40B4-BE49-F238E27FC236}">
                  <a16:creationId xmlns:a16="http://schemas.microsoft.com/office/drawing/2014/main" id="{1002AA9B-4C49-436C-A4E8-E9320BBE6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1088" y="7332311"/>
              <a:ext cx="458414" cy="1625540"/>
            </a:xfrm>
            <a:custGeom>
              <a:avLst/>
              <a:gdLst>
                <a:gd name="T0" fmla="*/ 166 w 172"/>
                <a:gd name="T1" fmla="*/ 600 h 610"/>
                <a:gd name="T2" fmla="*/ 156 w 172"/>
                <a:gd name="T3" fmla="*/ 606 h 610"/>
                <a:gd name="T4" fmla="*/ 132 w 172"/>
                <a:gd name="T5" fmla="*/ 610 h 610"/>
                <a:gd name="T6" fmla="*/ 120 w 172"/>
                <a:gd name="T7" fmla="*/ 608 h 610"/>
                <a:gd name="T8" fmla="*/ 111 w 172"/>
                <a:gd name="T9" fmla="*/ 525 h 610"/>
                <a:gd name="T10" fmla="*/ 70 w 172"/>
                <a:gd name="T11" fmla="*/ 369 h 610"/>
                <a:gd name="T12" fmla="*/ 50 w 172"/>
                <a:gd name="T13" fmla="*/ 322 h 610"/>
                <a:gd name="T14" fmla="*/ 5 w 172"/>
                <a:gd name="T15" fmla="*/ 89 h 610"/>
                <a:gd name="T16" fmla="*/ 21 w 172"/>
                <a:gd name="T17" fmla="*/ 9 h 610"/>
                <a:gd name="T18" fmla="*/ 52 w 172"/>
                <a:gd name="T19" fmla="*/ 4 h 610"/>
                <a:gd name="T20" fmla="*/ 111 w 172"/>
                <a:gd name="T21" fmla="*/ 50 h 610"/>
                <a:gd name="T22" fmla="*/ 121 w 172"/>
                <a:gd name="T23" fmla="*/ 144 h 610"/>
                <a:gd name="T24" fmla="*/ 122 w 172"/>
                <a:gd name="T25" fmla="*/ 162 h 610"/>
                <a:gd name="T26" fmla="*/ 124 w 172"/>
                <a:gd name="T27" fmla="*/ 261 h 610"/>
                <a:gd name="T28" fmla="*/ 124 w 172"/>
                <a:gd name="T29" fmla="*/ 276 h 610"/>
                <a:gd name="T30" fmla="*/ 125 w 172"/>
                <a:gd name="T31" fmla="*/ 319 h 610"/>
                <a:gd name="T32" fmla="*/ 143 w 172"/>
                <a:gd name="T33" fmla="*/ 376 h 610"/>
                <a:gd name="T34" fmla="*/ 143 w 172"/>
                <a:gd name="T35" fmla="*/ 376 h 610"/>
                <a:gd name="T36" fmla="*/ 151 w 172"/>
                <a:gd name="T37" fmla="*/ 393 h 610"/>
                <a:gd name="T38" fmla="*/ 167 w 172"/>
                <a:gd name="T39" fmla="*/ 483 h 610"/>
                <a:gd name="T40" fmla="*/ 166 w 172"/>
                <a:gd name="T41" fmla="*/ 60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610">
                  <a:moveTo>
                    <a:pt x="166" y="600"/>
                  </a:moveTo>
                  <a:cubicBezTo>
                    <a:pt x="166" y="602"/>
                    <a:pt x="162" y="604"/>
                    <a:pt x="156" y="606"/>
                  </a:cubicBezTo>
                  <a:cubicBezTo>
                    <a:pt x="149" y="608"/>
                    <a:pt x="140" y="609"/>
                    <a:pt x="132" y="610"/>
                  </a:cubicBezTo>
                  <a:cubicBezTo>
                    <a:pt x="126" y="610"/>
                    <a:pt x="121" y="610"/>
                    <a:pt x="120" y="608"/>
                  </a:cubicBezTo>
                  <a:cubicBezTo>
                    <a:pt x="119" y="604"/>
                    <a:pt x="120" y="581"/>
                    <a:pt x="111" y="525"/>
                  </a:cubicBezTo>
                  <a:cubicBezTo>
                    <a:pt x="103" y="469"/>
                    <a:pt x="74" y="387"/>
                    <a:pt x="70" y="369"/>
                  </a:cubicBezTo>
                  <a:cubicBezTo>
                    <a:pt x="66" y="351"/>
                    <a:pt x="57" y="343"/>
                    <a:pt x="50" y="322"/>
                  </a:cubicBezTo>
                  <a:cubicBezTo>
                    <a:pt x="43" y="302"/>
                    <a:pt x="9" y="142"/>
                    <a:pt x="5" y="89"/>
                  </a:cubicBezTo>
                  <a:cubicBezTo>
                    <a:pt x="0" y="36"/>
                    <a:pt x="21" y="9"/>
                    <a:pt x="21" y="9"/>
                  </a:cubicBezTo>
                  <a:cubicBezTo>
                    <a:pt x="33" y="6"/>
                    <a:pt x="43" y="4"/>
                    <a:pt x="52" y="4"/>
                  </a:cubicBezTo>
                  <a:cubicBezTo>
                    <a:pt x="103" y="0"/>
                    <a:pt x="107" y="37"/>
                    <a:pt x="111" y="50"/>
                  </a:cubicBezTo>
                  <a:cubicBezTo>
                    <a:pt x="115" y="62"/>
                    <a:pt x="119" y="114"/>
                    <a:pt x="121" y="144"/>
                  </a:cubicBezTo>
                  <a:cubicBezTo>
                    <a:pt x="122" y="152"/>
                    <a:pt x="122" y="159"/>
                    <a:pt x="122" y="162"/>
                  </a:cubicBezTo>
                  <a:cubicBezTo>
                    <a:pt x="122" y="173"/>
                    <a:pt x="123" y="221"/>
                    <a:pt x="124" y="261"/>
                  </a:cubicBezTo>
                  <a:cubicBezTo>
                    <a:pt x="124" y="266"/>
                    <a:pt x="124" y="271"/>
                    <a:pt x="124" y="276"/>
                  </a:cubicBezTo>
                  <a:cubicBezTo>
                    <a:pt x="125" y="295"/>
                    <a:pt x="125" y="312"/>
                    <a:pt x="125" y="319"/>
                  </a:cubicBezTo>
                  <a:cubicBezTo>
                    <a:pt x="126" y="339"/>
                    <a:pt x="132" y="354"/>
                    <a:pt x="143" y="376"/>
                  </a:cubicBezTo>
                  <a:cubicBezTo>
                    <a:pt x="143" y="376"/>
                    <a:pt x="143" y="376"/>
                    <a:pt x="143" y="376"/>
                  </a:cubicBezTo>
                  <a:cubicBezTo>
                    <a:pt x="145" y="381"/>
                    <a:pt x="148" y="387"/>
                    <a:pt x="151" y="393"/>
                  </a:cubicBezTo>
                  <a:cubicBezTo>
                    <a:pt x="165" y="425"/>
                    <a:pt x="172" y="454"/>
                    <a:pt x="167" y="483"/>
                  </a:cubicBezTo>
                  <a:cubicBezTo>
                    <a:pt x="162" y="513"/>
                    <a:pt x="169" y="592"/>
                    <a:pt x="166" y="600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172">
              <a:extLst>
                <a:ext uri="{FF2B5EF4-FFF2-40B4-BE49-F238E27FC236}">
                  <a16:creationId xmlns:a16="http://schemas.microsoft.com/office/drawing/2014/main" id="{9DAEF593-DE6A-47A9-82B2-640A1C80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5762" y="8969101"/>
              <a:ext cx="286860" cy="345920"/>
            </a:xfrm>
            <a:custGeom>
              <a:avLst/>
              <a:gdLst>
                <a:gd name="T0" fmla="*/ 38 w 108"/>
                <a:gd name="T1" fmla="*/ 4 h 130"/>
                <a:gd name="T2" fmla="*/ 16 w 108"/>
                <a:gd name="T3" fmla="*/ 97 h 130"/>
                <a:gd name="T4" fmla="*/ 67 w 108"/>
                <a:gd name="T5" fmla="*/ 74 h 130"/>
                <a:gd name="T6" fmla="*/ 90 w 108"/>
                <a:gd name="T7" fmla="*/ 38 h 130"/>
                <a:gd name="T8" fmla="*/ 65 w 108"/>
                <a:gd name="T9" fmla="*/ 0 h 130"/>
                <a:gd name="T10" fmla="*/ 38 w 108"/>
                <a:gd name="T11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30">
                  <a:moveTo>
                    <a:pt x="38" y="4"/>
                  </a:moveTo>
                  <a:cubicBezTo>
                    <a:pt x="38" y="4"/>
                    <a:pt x="33" y="63"/>
                    <a:pt x="16" y="97"/>
                  </a:cubicBezTo>
                  <a:cubicBezTo>
                    <a:pt x="0" y="130"/>
                    <a:pt x="57" y="87"/>
                    <a:pt x="67" y="74"/>
                  </a:cubicBezTo>
                  <a:cubicBezTo>
                    <a:pt x="77" y="61"/>
                    <a:pt x="72" y="54"/>
                    <a:pt x="90" y="38"/>
                  </a:cubicBezTo>
                  <a:cubicBezTo>
                    <a:pt x="108" y="22"/>
                    <a:pt x="80" y="4"/>
                    <a:pt x="65" y="0"/>
                  </a:cubicBezTo>
                  <a:cubicBezTo>
                    <a:pt x="65" y="0"/>
                    <a:pt x="57" y="13"/>
                    <a:pt x="38" y="4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173">
              <a:extLst>
                <a:ext uri="{FF2B5EF4-FFF2-40B4-BE49-F238E27FC236}">
                  <a16:creationId xmlns:a16="http://schemas.microsoft.com/office/drawing/2014/main" id="{314E69F3-49CA-4DDD-8D51-7FB7B095F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0755" y="8333509"/>
              <a:ext cx="78746" cy="596219"/>
            </a:xfrm>
            <a:custGeom>
              <a:avLst/>
              <a:gdLst>
                <a:gd name="T0" fmla="*/ 23 w 29"/>
                <a:gd name="T1" fmla="*/ 224 h 224"/>
                <a:gd name="T2" fmla="*/ 0 w 29"/>
                <a:gd name="T3" fmla="*/ 0 h 224"/>
                <a:gd name="T4" fmla="*/ 8 w 29"/>
                <a:gd name="T5" fmla="*/ 17 h 224"/>
                <a:gd name="T6" fmla="*/ 24 w 29"/>
                <a:gd name="T7" fmla="*/ 107 h 224"/>
                <a:gd name="T8" fmla="*/ 23 w 29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4">
                  <a:moveTo>
                    <a:pt x="23" y="224"/>
                  </a:moveTo>
                  <a:cubicBezTo>
                    <a:pt x="14" y="101"/>
                    <a:pt x="0" y="3"/>
                    <a:pt x="0" y="0"/>
                  </a:cubicBezTo>
                  <a:cubicBezTo>
                    <a:pt x="2" y="5"/>
                    <a:pt x="5" y="11"/>
                    <a:pt x="8" y="17"/>
                  </a:cubicBezTo>
                  <a:cubicBezTo>
                    <a:pt x="22" y="49"/>
                    <a:pt x="29" y="78"/>
                    <a:pt x="24" y="107"/>
                  </a:cubicBezTo>
                  <a:cubicBezTo>
                    <a:pt x="19" y="137"/>
                    <a:pt x="26" y="216"/>
                    <a:pt x="23" y="224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174">
              <a:extLst>
                <a:ext uri="{FF2B5EF4-FFF2-40B4-BE49-F238E27FC236}">
                  <a16:creationId xmlns:a16="http://schemas.microsoft.com/office/drawing/2014/main" id="{B195222C-AC04-48EA-8E62-F6927FD6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3895" y="7613547"/>
              <a:ext cx="236238" cy="455601"/>
            </a:xfrm>
            <a:custGeom>
              <a:avLst/>
              <a:gdLst>
                <a:gd name="T0" fmla="*/ 89 w 89"/>
                <a:gd name="T1" fmla="*/ 171 h 171"/>
                <a:gd name="T2" fmla="*/ 0 w 89"/>
                <a:gd name="T3" fmla="*/ 0 h 171"/>
                <a:gd name="T4" fmla="*/ 0 w 89"/>
                <a:gd name="T5" fmla="*/ 0 h 171"/>
                <a:gd name="T6" fmla="*/ 86 w 89"/>
                <a:gd name="T7" fmla="*/ 39 h 171"/>
                <a:gd name="T8" fmla="*/ 87 w 89"/>
                <a:gd name="T9" fmla="*/ 57 h 171"/>
                <a:gd name="T10" fmla="*/ 89 w 89"/>
                <a:gd name="T11" fmla="*/ 156 h 171"/>
                <a:gd name="T12" fmla="*/ 89 w 89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71">
                  <a:moveTo>
                    <a:pt x="89" y="171"/>
                  </a:moveTo>
                  <a:cubicBezTo>
                    <a:pt x="50" y="137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47"/>
                    <a:pt x="87" y="54"/>
                    <a:pt x="87" y="57"/>
                  </a:cubicBezTo>
                  <a:cubicBezTo>
                    <a:pt x="87" y="68"/>
                    <a:pt x="88" y="116"/>
                    <a:pt x="89" y="156"/>
                  </a:cubicBezTo>
                  <a:cubicBezTo>
                    <a:pt x="89" y="161"/>
                    <a:pt x="89" y="166"/>
                    <a:pt x="89" y="171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175">
              <a:extLst>
                <a:ext uri="{FF2B5EF4-FFF2-40B4-BE49-F238E27FC236}">
                  <a16:creationId xmlns:a16="http://schemas.microsoft.com/office/drawing/2014/main" id="{14560984-B1B4-42DC-836E-7A9FE7CA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4479" y="8738488"/>
              <a:ext cx="89995" cy="104058"/>
            </a:xfrm>
            <a:custGeom>
              <a:avLst/>
              <a:gdLst>
                <a:gd name="T0" fmla="*/ 0 w 32"/>
                <a:gd name="T1" fmla="*/ 17 h 37"/>
                <a:gd name="T2" fmla="*/ 12 w 32"/>
                <a:gd name="T3" fmla="*/ 37 h 37"/>
                <a:gd name="T4" fmla="*/ 32 w 32"/>
                <a:gd name="T5" fmla="*/ 25 h 37"/>
                <a:gd name="T6" fmla="*/ 18 w 32"/>
                <a:gd name="T7" fmla="*/ 0 h 37"/>
                <a:gd name="T8" fmla="*/ 0 w 32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17"/>
                  </a:moveTo>
                  <a:lnTo>
                    <a:pt x="12" y="37"/>
                  </a:lnTo>
                  <a:lnTo>
                    <a:pt x="32" y="25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176">
              <a:extLst>
                <a:ext uri="{FF2B5EF4-FFF2-40B4-BE49-F238E27FC236}">
                  <a16:creationId xmlns:a16="http://schemas.microsoft.com/office/drawing/2014/main" id="{C983A452-EFF5-48C3-8A90-C7D6479B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211" y="7295752"/>
              <a:ext cx="916827" cy="1510234"/>
            </a:xfrm>
            <a:custGeom>
              <a:avLst/>
              <a:gdLst>
                <a:gd name="T0" fmla="*/ 345 w 345"/>
                <a:gd name="T1" fmla="*/ 543 h 567"/>
                <a:gd name="T2" fmla="*/ 339 w 345"/>
                <a:gd name="T3" fmla="*/ 551 h 567"/>
                <a:gd name="T4" fmla="*/ 317 w 345"/>
                <a:gd name="T5" fmla="*/ 563 h 567"/>
                <a:gd name="T6" fmla="*/ 304 w 345"/>
                <a:gd name="T7" fmla="*/ 566 h 567"/>
                <a:gd name="T8" fmla="*/ 268 w 345"/>
                <a:gd name="T9" fmla="*/ 491 h 567"/>
                <a:gd name="T10" fmla="*/ 177 w 345"/>
                <a:gd name="T11" fmla="*/ 357 h 567"/>
                <a:gd name="T12" fmla="*/ 143 w 345"/>
                <a:gd name="T13" fmla="*/ 320 h 567"/>
                <a:gd name="T14" fmla="*/ 127 w 345"/>
                <a:gd name="T15" fmla="*/ 295 h 567"/>
                <a:gd name="T16" fmla="*/ 114 w 345"/>
                <a:gd name="T17" fmla="*/ 275 h 567"/>
                <a:gd name="T18" fmla="*/ 25 w 345"/>
                <a:gd name="T19" fmla="*/ 119 h 567"/>
                <a:gd name="T20" fmla="*/ 25 w 345"/>
                <a:gd name="T21" fmla="*/ 119 h 567"/>
                <a:gd name="T22" fmla="*/ 23 w 345"/>
                <a:gd name="T23" fmla="*/ 115 h 567"/>
                <a:gd name="T24" fmla="*/ 12 w 345"/>
                <a:gd name="T25" fmla="*/ 34 h 567"/>
                <a:gd name="T26" fmla="*/ 42 w 345"/>
                <a:gd name="T27" fmla="*/ 18 h 567"/>
                <a:gd name="T28" fmla="*/ 110 w 345"/>
                <a:gd name="T29" fmla="*/ 43 h 567"/>
                <a:gd name="T30" fmla="*/ 158 w 345"/>
                <a:gd name="T31" fmla="*/ 145 h 567"/>
                <a:gd name="T32" fmla="*/ 174 w 345"/>
                <a:gd name="T33" fmla="*/ 188 h 567"/>
                <a:gd name="T34" fmla="*/ 184 w 345"/>
                <a:gd name="T35" fmla="*/ 214 h 567"/>
                <a:gd name="T36" fmla="*/ 213 w 345"/>
                <a:gd name="T37" fmla="*/ 292 h 567"/>
                <a:gd name="T38" fmla="*/ 262 w 345"/>
                <a:gd name="T39" fmla="*/ 353 h 567"/>
                <a:gd name="T40" fmla="*/ 291 w 345"/>
                <a:gd name="T41" fmla="*/ 391 h 567"/>
                <a:gd name="T42" fmla="*/ 307 w 345"/>
                <a:gd name="T43" fmla="*/ 433 h 567"/>
                <a:gd name="T44" fmla="*/ 345 w 345"/>
                <a:gd name="T45" fmla="*/ 54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5" h="567">
                  <a:moveTo>
                    <a:pt x="345" y="543"/>
                  </a:moveTo>
                  <a:cubicBezTo>
                    <a:pt x="345" y="545"/>
                    <a:pt x="342" y="548"/>
                    <a:pt x="339" y="551"/>
                  </a:cubicBezTo>
                  <a:cubicBezTo>
                    <a:pt x="333" y="555"/>
                    <a:pt x="324" y="560"/>
                    <a:pt x="317" y="563"/>
                  </a:cubicBezTo>
                  <a:cubicBezTo>
                    <a:pt x="311" y="566"/>
                    <a:pt x="305" y="567"/>
                    <a:pt x="304" y="566"/>
                  </a:cubicBezTo>
                  <a:cubicBezTo>
                    <a:pt x="302" y="563"/>
                    <a:pt x="295" y="541"/>
                    <a:pt x="268" y="491"/>
                  </a:cubicBezTo>
                  <a:cubicBezTo>
                    <a:pt x="242" y="440"/>
                    <a:pt x="188" y="372"/>
                    <a:pt x="177" y="357"/>
                  </a:cubicBezTo>
                  <a:cubicBezTo>
                    <a:pt x="167" y="341"/>
                    <a:pt x="156" y="337"/>
                    <a:pt x="143" y="320"/>
                  </a:cubicBezTo>
                  <a:cubicBezTo>
                    <a:pt x="140" y="317"/>
                    <a:pt x="134" y="308"/>
                    <a:pt x="127" y="295"/>
                  </a:cubicBezTo>
                  <a:cubicBezTo>
                    <a:pt x="123" y="289"/>
                    <a:pt x="119" y="283"/>
                    <a:pt x="114" y="275"/>
                  </a:cubicBezTo>
                  <a:cubicBezTo>
                    <a:pt x="84" y="227"/>
                    <a:pt x="42" y="15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17"/>
                    <a:pt x="23" y="116"/>
                    <a:pt x="23" y="115"/>
                  </a:cubicBezTo>
                  <a:cubicBezTo>
                    <a:pt x="0" y="66"/>
                    <a:pt x="12" y="34"/>
                    <a:pt x="12" y="34"/>
                  </a:cubicBezTo>
                  <a:cubicBezTo>
                    <a:pt x="23" y="27"/>
                    <a:pt x="33" y="21"/>
                    <a:pt x="42" y="18"/>
                  </a:cubicBezTo>
                  <a:cubicBezTo>
                    <a:pt x="87" y="0"/>
                    <a:pt x="102" y="32"/>
                    <a:pt x="110" y="43"/>
                  </a:cubicBezTo>
                  <a:cubicBezTo>
                    <a:pt x="120" y="56"/>
                    <a:pt x="151" y="128"/>
                    <a:pt x="158" y="145"/>
                  </a:cubicBezTo>
                  <a:cubicBezTo>
                    <a:pt x="160" y="151"/>
                    <a:pt x="167" y="167"/>
                    <a:pt x="174" y="188"/>
                  </a:cubicBezTo>
                  <a:cubicBezTo>
                    <a:pt x="177" y="196"/>
                    <a:pt x="180" y="205"/>
                    <a:pt x="184" y="214"/>
                  </a:cubicBezTo>
                  <a:cubicBezTo>
                    <a:pt x="196" y="247"/>
                    <a:pt x="209" y="281"/>
                    <a:pt x="213" y="292"/>
                  </a:cubicBezTo>
                  <a:cubicBezTo>
                    <a:pt x="222" y="315"/>
                    <a:pt x="237" y="327"/>
                    <a:pt x="262" y="353"/>
                  </a:cubicBezTo>
                  <a:cubicBezTo>
                    <a:pt x="274" y="365"/>
                    <a:pt x="283" y="378"/>
                    <a:pt x="291" y="391"/>
                  </a:cubicBezTo>
                  <a:cubicBezTo>
                    <a:pt x="299" y="404"/>
                    <a:pt x="304" y="418"/>
                    <a:pt x="307" y="433"/>
                  </a:cubicBezTo>
                  <a:cubicBezTo>
                    <a:pt x="312" y="463"/>
                    <a:pt x="345" y="535"/>
                    <a:pt x="345" y="543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177">
              <a:extLst>
                <a:ext uri="{FF2B5EF4-FFF2-40B4-BE49-F238E27FC236}">
                  <a16:creationId xmlns:a16="http://schemas.microsoft.com/office/drawing/2014/main" id="{1BEDB7C0-47CF-4BAA-A087-D613C5B3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5729" y="8763800"/>
              <a:ext cx="188429" cy="396543"/>
            </a:xfrm>
            <a:custGeom>
              <a:avLst/>
              <a:gdLst>
                <a:gd name="T0" fmla="*/ 0 w 71"/>
                <a:gd name="T1" fmla="*/ 18 h 149"/>
                <a:gd name="T2" fmla="*/ 22 w 71"/>
                <a:gd name="T3" fmla="*/ 111 h 149"/>
                <a:gd name="T4" fmla="*/ 57 w 71"/>
                <a:gd name="T5" fmla="*/ 68 h 149"/>
                <a:gd name="T6" fmla="*/ 62 w 71"/>
                <a:gd name="T7" fmla="*/ 25 h 149"/>
                <a:gd name="T8" fmla="*/ 23 w 71"/>
                <a:gd name="T9" fmla="*/ 3 h 149"/>
                <a:gd name="T10" fmla="*/ 0 w 71"/>
                <a:gd name="T11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49">
                  <a:moveTo>
                    <a:pt x="0" y="18"/>
                  </a:moveTo>
                  <a:cubicBezTo>
                    <a:pt x="0" y="18"/>
                    <a:pt x="22" y="74"/>
                    <a:pt x="22" y="111"/>
                  </a:cubicBezTo>
                  <a:cubicBezTo>
                    <a:pt x="23" y="149"/>
                    <a:pt x="55" y="84"/>
                    <a:pt x="57" y="68"/>
                  </a:cubicBezTo>
                  <a:cubicBezTo>
                    <a:pt x="60" y="52"/>
                    <a:pt x="53" y="48"/>
                    <a:pt x="62" y="25"/>
                  </a:cubicBezTo>
                  <a:cubicBezTo>
                    <a:pt x="71" y="3"/>
                    <a:pt x="38" y="0"/>
                    <a:pt x="23" y="3"/>
                  </a:cubicBezTo>
                  <a:cubicBezTo>
                    <a:pt x="23" y="3"/>
                    <a:pt x="21" y="18"/>
                    <a:pt x="0" y="18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178">
              <a:extLst>
                <a:ext uri="{FF2B5EF4-FFF2-40B4-BE49-F238E27FC236}">
                  <a16:creationId xmlns:a16="http://schemas.microsoft.com/office/drawing/2014/main" id="{29D3884B-CD11-4CD7-9669-25C1D2F9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6048" y="8280075"/>
              <a:ext cx="179991" cy="483725"/>
            </a:xfrm>
            <a:custGeom>
              <a:avLst/>
              <a:gdLst>
                <a:gd name="T0" fmla="*/ 68 w 68"/>
                <a:gd name="T1" fmla="*/ 173 h 181"/>
                <a:gd name="T2" fmla="*/ 62 w 68"/>
                <a:gd name="T3" fmla="*/ 181 h 181"/>
                <a:gd name="T4" fmla="*/ 0 w 68"/>
                <a:gd name="T5" fmla="*/ 0 h 181"/>
                <a:gd name="T6" fmla="*/ 14 w 68"/>
                <a:gd name="T7" fmla="*/ 21 h 181"/>
                <a:gd name="T8" fmla="*/ 30 w 68"/>
                <a:gd name="T9" fmla="*/ 63 h 181"/>
                <a:gd name="T10" fmla="*/ 68 w 68"/>
                <a:gd name="T11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81">
                  <a:moveTo>
                    <a:pt x="68" y="173"/>
                  </a:moveTo>
                  <a:cubicBezTo>
                    <a:pt x="68" y="175"/>
                    <a:pt x="65" y="178"/>
                    <a:pt x="62" y="181"/>
                  </a:cubicBezTo>
                  <a:cubicBezTo>
                    <a:pt x="38" y="126"/>
                    <a:pt x="0" y="0"/>
                    <a:pt x="0" y="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22" y="34"/>
                    <a:pt x="27" y="48"/>
                    <a:pt x="30" y="63"/>
                  </a:cubicBezTo>
                  <a:cubicBezTo>
                    <a:pt x="35" y="93"/>
                    <a:pt x="68" y="165"/>
                    <a:pt x="68" y="173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179">
              <a:extLst>
                <a:ext uri="{FF2B5EF4-FFF2-40B4-BE49-F238E27FC236}">
                  <a16:creationId xmlns:a16="http://schemas.microsoft.com/office/drawing/2014/main" id="{AEFBFC2F-934E-4E38-AC7B-A28DED828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6689" y="7349186"/>
              <a:ext cx="87184" cy="227801"/>
            </a:xfrm>
            <a:custGeom>
              <a:avLst/>
              <a:gdLst>
                <a:gd name="T0" fmla="*/ 5 w 33"/>
                <a:gd name="T1" fmla="*/ 14 h 85"/>
                <a:gd name="T2" fmla="*/ 0 w 33"/>
                <a:gd name="T3" fmla="*/ 29 h 85"/>
                <a:gd name="T4" fmla="*/ 5 w 33"/>
                <a:gd name="T5" fmla="*/ 82 h 85"/>
                <a:gd name="T6" fmla="*/ 32 w 33"/>
                <a:gd name="T7" fmla="*/ 55 h 85"/>
                <a:gd name="T8" fmla="*/ 21 w 33"/>
                <a:gd name="T9" fmla="*/ 14 h 85"/>
                <a:gd name="T10" fmla="*/ 5 w 33"/>
                <a:gd name="T11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5">
                  <a:moveTo>
                    <a:pt x="5" y="14"/>
                  </a:moveTo>
                  <a:cubicBezTo>
                    <a:pt x="5" y="14"/>
                    <a:pt x="1" y="22"/>
                    <a:pt x="0" y="29"/>
                  </a:cubicBezTo>
                  <a:cubicBezTo>
                    <a:pt x="0" y="37"/>
                    <a:pt x="3" y="79"/>
                    <a:pt x="5" y="82"/>
                  </a:cubicBezTo>
                  <a:cubicBezTo>
                    <a:pt x="8" y="85"/>
                    <a:pt x="32" y="67"/>
                    <a:pt x="32" y="55"/>
                  </a:cubicBezTo>
                  <a:cubicBezTo>
                    <a:pt x="31" y="43"/>
                    <a:pt x="33" y="28"/>
                    <a:pt x="21" y="14"/>
                  </a:cubicBezTo>
                  <a:cubicBezTo>
                    <a:pt x="9" y="0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180">
              <a:extLst>
                <a:ext uri="{FF2B5EF4-FFF2-40B4-BE49-F238E27FC236}">
                  <a16:creationId xmlns:a16="http://schemas.microsoft.com/office/drawing/2014/main" id="{EDED361D-C8AB-4D6F-9ED2-B7E1B3C52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2323" y="6634848"/>
              <a:ext cx="275611" cy="762148"/>
            </a:xfrm>
            <a:custGeom>
              <a:avLst/>
              <a:gdLst>
                <a:gd name="T0" fmla="*/ 95 w 104"/>
                <a:gd name="T1" fmla="*/ 281 h 286"/>
                <a:gd name="T2" fmla="*/ 70 w 104"/>
                <a:gd name="T3" fmla="*/ 283 h 286"/>
                <a:gd name="T4" fmla="*/ 64 w 104"/>
                <a:gd name="T5" fmla="*/ 281 h 286"/>
                <a:gd name="T6" fmla="*/ 61 w 104"/>
                <a:gd name="T7" fmla="*/ 232 h 286"/>
                <a:gd name="T8" fmla="*/ 53 w 104"/>
                <a:gd name="T9" fmla="*/ 145 h 286"/>
                <a:gd name="T10" fmla="*/ 6 w 104"/>
                <a:gd name="T11" fmla="*/ 84 h 286"/>
                <a:gd name="T12" fmla="*/ 0 w 104"/>
                <a:gd name="T13" fmla="*/ 77 h 286"/>
                <a:gd name="T14" fmla="*/ 22 w 104"/>
                <a:gd name="T15" fmla="*/ 0 h 286"/>
                <a:gd name="T16" fmla="*/ 45 w 104"/>
                <a:gd name="T17" fmla="*/ 34 h 286"/>
                <a:gd name="T18" fmla="*/ 101 w 104"/>
                <a:gd name="T19" fmla="*/ 143 h 286"/>
                <a:gd name="T20" fmla="*/ 95 w 104"/>
                <a:gd name="T21" fmla="*/ 28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286">
                  <a:moveTo>
                    <a:pt x="95" y="281"/>
                  </a:moveTo>
                  <a:cubicBezTo>
                    <a:pt x="92" y="286"/>
                    <a:pt x="78" y="284"/>
                    <a:pt x="70" y="283"/>
                  </a:cubicBezTo>
                  <a:cubicBezTo>
                    <a:pt x="66" y="282"/>
                    <a:pt x="64" y="281"/>
                    <a:pt x="64" y="281"/>
                  </a:cubicBezTo>
                  <a:cubicBezTo>
                    <a:pt x="64" y="281"/>
                    <a:pt x="63" y="248"/>
                    <a:pt x="61" y="232"/>
                  </a:cubicBezTo>
                  <a:cubicBezTo>
                    <a:pt x="58" y="216"/>
                    <a:pt x="57" y="163"/>
                    <a:pt x="53" y="145"/>
                  </a:cubicBezTo>
                  <a:cubicBezTo>
                    <a:pt x="50" y="132"/>
                    <a:pt x="20" y="99"/>
                    <a:pt x="6" y="84"/>
                  </a:cubicBezTo>
                  <a:cubicBezTo>
                    <a:pt x="2" y="80"/>
                    <a:pt x="0" y="77"/>
                    <a:pt x="0" y="7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32" y="14"/>
                    <a:pt x="45" y="34"/>
                  </a:cubicBezTo>
                  <a:cubicBezTo>
                    <a:pt x="59" y="54"/>
                    <a:pt x="98" y="122"/>
                    <a:pt x="101" y="143"/>
                  </a:cubicBezTo>
                  <a:cubicBezTo>
                    <a:pt x="104" y="165"/>
                    <a:pt x="99" y="274"/>
                    <a:pt x="95" y="281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181">
              <a:extLst>
                <a:ext uri="{FF2B5EF4-FFF2-40B4-BE49-F238E27FC236}">
                  <a16:creationId xmlns:a16="http://schemas.microsoft.com/office/drawing/2014/main" id="{F7D68CD7-D0F7-4B6D-9FB0-91E9E438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6384" y="6842962"/>
              <a:ext cx="210927" cy="545596"/>
            </a:xfrm>
            <a:custGeom>
              <a:avLst/>
              <a:gdLst>
                <a:gd name="T0" fmla="*/ 65 w 79"/>
                <a:gd name="T1" fmla="*/ 204 h 205"/>
                <a:gd name="T2" fmla="*/ 64 w 79"/>
                <a:gd name="T3" fmla="*/ 205 h 205"/>
                <a:gd name="T4" fmla="*/ 58 w 79"/>
                <a:gd name="T5" fmla="*/ 203 h 205"/>
                <a:gd name="T6" fmla="*/ 55 w 79"/>
                <a:gd name="T7" fmla="*/ 154 h 205"/>
                <a:gd name="T8" fmla="*/ 47 w 79"/>
                <a:gd name="T9" fmla="*/ 67 h 205"/>
                <a:gd name="T10" fmla="*/ 0 w 79"/>
                <a:gd name="T11" fmla="*/ 6 h 205"/>
                <a:gd name="T12" fmla="*/ 12 w 79"/>
                <a:gd name="T13" fmla="*/ 0 h 205"/>
                <a:gd name="T14" fmla="*/ 55 w 79"/>
                <a:gd name="T15" fmla="*/ 55 h 205"/>
                <a:gd name="T16" fmla="*/ 65 w 79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05">
                  <a:moveTo>
                    <a:pt x="65" y="204"/>
                  </a:moveTo>
                  <a:cubicBezTo>
                    <a:pt x="65" y="204"/>
                    <a:pt x="65" y="205"/>
                    <a:pt x="64" y="205"/>
                  </a:cubicBezTo>
                  <a:cubicBezTo>
                    <a:pt x="60" y="204"/>
                    <a:pt x="58" y="203"/>
                    <a:pt x="58" y="203"/>
                  </a:cubicBezTo>
                  <a:cubicBezTo>
                    <a:pt x="58" y="203"/>
                    <a:pt x="57" y="170"/>
                    <a:pt x="55" y="154"/>
                  </a:cubicBezTo>
                  <a:cubicBezTo>
                    <a:pt x="52" y="138"/>
                    <a:pt x="51" y="85"/>
                    <a:pt x="47" y="67"/>
                  </a:cubicBezTo>
                  <a:cubicBezTo>
                    <a:pt x="44" y="54"/>
                    <a:pt x="14" y="21"/>
                    <a:pt x="0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49" y="32"/>
                    <a:pt x="55" y="55"/>
                  </a:cubicBezTo>
                  <a:cubicBezTo>
                    <a:pt x="60" y="78"/>
                    <a:pt x="79" y="194"/>
                    <a:pt x="65" y="20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182">
              <a:extLst>
                <a:ext uri="{FF2B5EF4-FFF2-40B4-BE49-F238E27FC236}">
                  <a16:creationId xmlns:a16="http://schemas.microsoft.com/office/drawing/2014/main" id="{ABB29A7D-66F0-4DC9-AFA6-DD2378D6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386" y="6499855"/>
              <a:ext cx="81559" cy="98433"/>
            </a:xfrm>
            <a:custGeom>
              <a:avLst/>
              <a:gdLst>
                <a:gd name="T0" fmla="*/ 27 w 29"/>
                <a:gd name="T1" fmla="*/ 2 h 35"/>
                <a:gd name="T2" fmla="*/ 29 w 29"/>
                <a:gd name="T3" fmla="*/ 35 h 35"/>
                <a:gd name="T4" fmla="*/ 0 w 29"/>
                <a:gd name="T5" fmla="*/ 30 h 35"/>
                <a:gd name="T6" fmla="*/ 4 w 29"/>
                <a:gd name="T7" fmla="*/ 0 h 35"/>
                <a:gd name="T8" fmla="*/ 27 w 2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27" y="2"/>
                  </a:moveTo>
                  <a:lnTo>
                    <a:pt x="29" y="35"/>
                  </a:lnTo>
                  <a:lnTo>
                    <a:pt x="0" y="30"/>
                  </a:lnTo>
                  <a:lnTo>
                    <a:pt x="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183">
              <a:extLst>
                <a:ext uri="{FF2B5EF4-FFF2-40B4-BE49-F238E27FC236}">
                  <a16:creationId xmlns:a16="http://schemas.microsoft.com/office/drawing/2014/main" id="{14D85216-A46A-4CA7-A2B5-35E09D5A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144" y="6232682"/>
              <a:ext cx="359981" cy="275611"/>
            </a:xfrm>
            <a:custGeom>
              <a:avLst/>
              <a:gdLst>
                <a:gd name="T0" fmla="*/ 8 w 135"/>
                <a:gd name="T1" fmla="*/ 45 h 104"/>
                <a:gd name="T2" fmla="*/ 15 w 135"/>
                <a:gd name="T3" fmla="*/ 33 h 104"/>
                <a:gd name="T4" fmla="*/ 30 w 135"/>
                <a:gd name="T5" fmla="*/ 23 h 104"/>
                <a:gd name="T6" fmla="*/ 70 w 135"/>
                <a:gd name="T7" fmla="*/ 0 h 104"/>
                <a:gd name="T8" fmla="*/ 124 w 135"/>
                <a:gd name="T9" fmla="*/ 23 h 104"/>
                <a:gd name="T10" fmla="*/ 129 w 135"/>
                <a:gd name="T11" fmla="*/ 68 h 104"/>
                <a:gd name="T12" fmla="*/ 87 w 135"/>
                <a:gd name="T13" fmla="*/ 104 h 104"/>
                <a:gd name="T14" fmla="*/ 5 w 135"/>
                <a:gd name="T15" fmla="*/ 78 h 104"/>
                <a:gd name="T16" fmla="*/ 8 w 135"/>
                <a:gd name="T17" fmla="*/ 4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04">
                  <a:moveTo>
                    <a:pt x="8" y="45"/>
                  </a:moveTo>
                  <a:cubicBezTo>
                    <a:pt x="8" y="40"/>
                    <a:pt x="11" y="36"/>
                    <a:pt x="15" y="33"/>
                  </a:cubicBezTo>
                  <a:cubicBezTo>
                    <a:pt x="20" y="30"/>
                    <a:pt x="28" y="25"/>
                    <a:pt x="30" y="23"/>
                  </a:cubicBezTo>
                  <a:cubicBezTo>
                    <a:pt x="35" y="20"/>
                    <a:pt x="51" y="1"/>
                    <a:pt x="70" y="0"/>
                  </a:cubicBezTo>
                  <a:cubicBezTo>
                    <a:pt x="90" y="0"/>
                    <a:pt x="116" y="3"/>
                    <a:pt x="124" y="23"/>
                  </a:cubicBezTo>
                  <a:cubicBezTo>
                    <a:pt x="132" y="43"/>
                    <a:pt x="135" y="57"/>
                    <a:pt x="129" y="68"/>
                  </a:cubicBezTo>
                  <a:cubicBezTo>
                    <a:pt x="124" y="79"/>
                    <a:pt x="115" y="98"/>
                    <a:pt x="87" y="104"/>
                  </a:cubicBezTo>
                  <a:cubicBezTo>
                    <a:pt x="87" y="104"/>
                    <a:pt x="0" y="99"/>
                    <a:pt x="5" y="78"/>
                  </a:cubicBezTo>
                  <a:cubicBezTo>
                    <a:pt x="7" y="65"/>
                    <a:pt x="8" y="53"/>
                    <a:pt x="8" y="45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Line 184">
              <a:extLst>
                <a:ext uri="{FF2B5EF4-FFF2-40B4-BE49-F238E27FC236}">
                  <a16:creationId xmlns:a16="http://schemas.microsoft.com/office/drawing/2014/main" id="{12EFA146-32D0-4D0B-9CA5-241B14138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4526" y="6769841"/>
              <a:ext cx="0" cy="0"/>
            </a:xfrm>
            <a:prstGeom prst="line">
              <a:avLst/>
            </a:prstGeom>
            <a:noFill/>
            <a:ln w="3175" cap="flat">
              <a:solidFill>
                <a:srgbClr val="1721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185">
              <a:extLst>
                <a:ext uri="{FF2B5EF4-FFF2-40B4-BE49-F238E27FC236}">
                  <a16:creationId xmlns:a16="http://schemas.microsoft.com/office/drawing/2014/main" id="{DCB9E999-B8D6-4C8F-80C8-9AE7B4B77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838" y="6553291"/>
              <a:ext cx="382480" cy="1004011"/>
            </a:xfrm>
            <a:custGeom>
              <a:avLst/>
              <a:gdLst>
                <a:gd name="T0" fmla="*/ 65 w 144"/>
                <a:gd name="T1" fmla="*/ 28 h 377"/>
                <a:gd name="T2" fmla="*/ 42 w 144"/>
                <a:gd name="T3" fmla="*/ 66 h 377"/>
                <a:gd name="T4" fmla="*/ 25 w 144"/>
                <a:gd name="T5" fmla="*/ 109 h 377"/>
                <a:gd name="T6" fmla="*/ 20 w 144"/>
                <a:gd name="T7" fmla="*/ 163 h 377"/>
                <a:gd name="T8" fmla="*/ 0 w 144"/>
                <a:gd name="T9" fmla="*/ 266 h 377"/>
                <a:gd name="T10" fmla="*/ 12 w 144"/>
                <a:gd name="T11" fmla="*/ 360 h 377"/>
                <a:gd name="T12" fmla="*/ 118 w 144"/>
                <a:gd name="T13" fmla="*/ 333 h 377"/>
                <a:gd name="T14" fmla="*/ 104 w 144"/>
                <a:gd name="T15" fmla="*/ 271 h 377"/>
                <a:gd name="T16" fmla="*/ 119 w 144"/>
                <a:gd name="T17" fmla="*/ 143 h 377"/>
                <a:gd name="T18" fmla="*/ 143 w 144"/>
                <a:gd name="T19" fmla="*/ 36 h 377"/>
                <a:gd name="T20" fmla="*/ 114 w 144"/>
                <a:gd name="T21" fmla="*/ 6 h 377"/>
                <a:gd name="T22" fmla="*/ 65 w 144"/>
                <a:gd name="T23" fmla="*/ 2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377">
                  <a:moveTo>
                    <a:pt x="65" y="28"/>
                  </a:moveTo>
                  <a:cubicBezTo>
                    <a:pt x="65" y="28"/>
                    <a:pt x="51" y="44"/>
                    <a:pt x="42" y="66"/>
                  </a:cubicBezTo>
                  <a:cubicBezTo>
                    <a:pt x="33" y="87"/>
                    <a:pt x="26" y="95"/>
                    <a:pt x="25" y="109"/>
                  </a:cubicBezTo>
                  <a:cubicBezTo>
                    <a:pt x="24" y="123"/>
                    <a:pt x="22" y="144"/>
                    <a:pt x="20" y="163"/>
                  </a:cubicBezTo>
                  <a:cubicBezTo>
                    <a:pt x="18" y="182"/>
                    <a:pt x="0" y="252"/>
                    <a:pt x="0" y="266"/>
                  </a:cubicBezTo>
                  <a:cubicBezTo>
                    <a:pt x="1" y="281"/>
                    <a:pt x="1" y="343"/>
                    <a:pt x="12" y="360"/>
                  </a:cubicBezTo>
                  <a:cubicBezTo>
                    <a:pt x="23" y="377"/>
                    <a:pt x="115" y="351"/>
                    <a:pt x="118" y="333"/>
                  </a:cubicBezTo>
                  <a:cubicBezTo>
                    <a:pt x="121" y="316"/>
                    <a:pt x="119" y="299"/>
                    <a:pt x="104" y="271"/>
                  </a:cubicBezTo>
                  <a:cubicBezTo>
                    <a:pt x="88" y="243"/>
                    <a:pt x="115" y="158"/>
                    <a:pt x="119" y="143"/>
                  </a:cubicBezTo>
                  <a:cubicBezTo>
                    <a:pt x="123" y="127"/>
                    <a:pt x="144" y="46"/>
                    <a:pt x="143" y="36"/>
                  </a:cubicBezTo>
                  <a:cubicBezTo>
                    <a:pt x="142" y="25"/>
                    <a:pt x="137" y="12"/>
                    <a:pt x="114" y="6"/>
                  </a:cubicBezTo>
                  <a:cubicBezTo>
                    <a:pt x="91" y="0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186">
              <a:extLst>
                <a:ext uri="{FF2B5EF4-FFF2-40B4-BE49-F238E27FC236}">
                  <a16:creationId xmlns:a16="http://schemas.microsoft.com/office/drawing/2014/main" id="{BBA5B1D5-4091-4E13-BF8F-2D63E7D5A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9207" y="6632037"/>
              <a:ext cx="101245" cy="126557"/>
            </a:xfrm>
            <a:custGeom>
              <a:avLst/>
              <a:gdLst>
                <a:gd name="T0" fmla="*/ 15 w 38"/>
                <a:gd name="T1" fmla="*/ 0 h 48"/>
                <a:gd name="T2" fmla="*/ 8 w 38"/>
                <a:gd name="T3" fmla="*/ 30 h 48"/>
                <a:gd name="T4" fmla="*/ 38 w 38"/>
                <a:gd name="T5" fmla="*/ 42 h 48"/>
                <a:gd name="T6" fmla="*/ 15 w 3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8">
                  <a:moveTo>
                    <a:pt x="15" y="0"/>
                  </a:moveTo>
                  <a:cubicBezTo>
                    <a:pt x="15" y="0"/>
                    <a:pt x="0" y="12"/>
                    <a:pt x="8" y="30"/>
                  </a:cubicBezTo>
                  <a:cubicBezTo>
                    <a:pt x="16" y="48"/>
                    <a:pt x="38" y="42"/>
                    <a:pt x="38" y="4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187">
              <a:extLst>
                <a:ext uri="{FF2B5EF4-FFF2-40B4-BE49-F238E27FC236}">
                  <a16:creationId xmlns:a16="http://schemas.microsoft.com/office/drawing/2014/main" id="{006DD012-2C23-4692-9631-E1DE9FF9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263" y="6364862"/>
              <a:ext cx="61872" cy="61872"/>
            </a:xfrm>
            <a:custGeom>
              <a:avLst/>
              <a:gdLst>
                <a:gd name="T0" fmla="*/ 15 w 24"/>
                <a:gd name="T1" fmla="*/ 22 h 23"/>
                <a:gd name="T2" fmla="*/ 2 w 24"/>
                <a:gd name="T3" fmla="*/ 16 h 23"/>
                <a:gd name="T4" fmla="*/ 11 w 24"/>
                <a:gd name="T5" fmla="*/ 5 h 23"/>
                <a:gd name="T6" fmla="*/ 24 w 24"/>
                <a:gd name="T7" fmla="*/ 11 h 23"/>
                <a:gd name="T8" fmla="*/ 15 w 24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22"/>
                  </a:moveTo>
                  <a:cubicBezTo>
                    <a:pt x="9" y="23"/>
                    <a:pt x="0" y="20"/>
                    <a:pt x="2" y="16"/>
                  </a:cubicBezTo>
                  <a:cubicBezTo>
                    <a:pt x="3" y="13"/>
                    <a:pt x="7" y="9"/>
                    <a:pt x="11" y="5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6"/>
                    <a:pt x="21" y="21"/>
                    <a:pt x="15" y="22"/>
                  </a:cubicBezTo>
                  <a:close/>
                </a:path>
              </a:pathLst>
            </a:custGeom>
            <a:solidFill>
              <a:srgbClr val="F4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188">
              <a:extLst>
                <a:ext uri="{FF2B5EF4-FFF2-40B4-BE49-F238E27FC236}">
                  <a16:creationId xmlns:a16="http://schemas.microsoft.com/office/drawing/2014/main" id="{4F4F0F5D-AC5A-4D83-92C5-1DBB18B8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0764" y="6058317"/>
              <a:ext cx="312172" cy="475288"/>
            </a:xfrm>
            <a:custGeom>
              <a:avLst/>
              <a:gdLst>
                <a:gd name="T0" fmla="*/ 103 w 117"/>
                <a:gd name="T1" fmla="*/ 88 h 178"/>
                <a:gd name="T2" fmla="*/ 20 w 117"/>
                <a:gd name="T3" fmla="*/ 0 h 178"/>
                <a:gd name="T4" fmla="*/ 18 w 117"/>
                <a:gd name="T5" fmla="*/ 66 h 178"/>
                <a:gd name="T6" fmla="*/ 21 w 117"/>
                <a:gd name="T7" fmla="*/ 69 h 178"/>
                <a:gd name="T8" fmla="*/ 19 w 117"/>
                <a:gd name="T9" fmla="*/ 104 h 178"/>
                <a:gd name="T10" fmla="*/ 7 w 117"/>
                <a:gd name="T11" fmla="*/ 123 h 178"/>
                <a:gd name="T12" fmla="*/ 32 w 117"/>
                <a:gd name="T13" fmla="*/ 115 h 178"/>
                <a:gd name="T14" fmla="*/ 30 w 117"/>
                <a:gd name="T15" fmla="*/ 142 h 178"/>
                <a:gd name="T16" fmla="*/ 57 w 117"/>
                <a:gd name="T17" fmla="*/ 174 h 178"/>
                <a:gd name="T18" fmla="*/ 97 w 117"/>
                <a:gd name="T19" fmla="*/ 145 h 178"/>
                <a:gd name="T20" fmla="*/ 102 w 117"/>
                <a:gd name="T21" fmla="*/ 140 h 178"/>
                <a:gd name="T22" fmla="*/ 103 w 11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78">
                  <a:moveTo>
                    <a:pt x="103" y="8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" y="17"/>
                    <a:pt x="0" y="47"/>
                    <a:pt x="18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78"/>
                    <a:pt x="23" y="95"/>
                    <a:pt x="19" y="104"/>
                  </a:cubicBezTo>
                  <a:cubicBezTo>
                    <a:pt x="13" y="116"/>
                    <a:pt x="7" y="123"/>
                    <a:pt x="7" y="123"/>
                  </a:cubicBezTo>
                  <a:cubicBezTo>
                    <a:pt x="7" y="123"/>
                    <a:pt x="29" y="111"/>
                    <a:pt x="32" y="115"/>
                  </a:cubicBezTo>
                  <a:cubicBezTo>
                    <a:pt x="36" y="118"/>
                    <a:pt x="36" y="136"/>
                    <a:pt x="30" y="142"/>
                  </a:cubicBezTo>
                  <a:cubicBezTo>
                    <a:pt x="23" y="148"/>
                    <a:pt x="23" y="178"/>
                    <a:pt x="57" y="174"/>
                  </a:cubicBezTo>
                  <a:cubicBezTo>
                    <a:pt x="80" y="172"/>
                    <a:pt x="91" y="156"/>
                    <a:pt x="9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17" y="126"/>
                    <a:pt x="117" y="102"/>
                    <a:pt x="103" y="88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189">
              <a:extLst>
                <a:ext uri="{FF2B5EF4-FFF2-40B4-BE49-F238E27FC236}">
                  <a16:creationId xmlns:a16="http://schemas.microsoft.com/office/drawing/2014/main" id="{3A21290E-7E65-4ACF-80AE-49B4160F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7335" y="6634848"/>
              <a:ext cx="281235" cy="545596"/>
            </a:xfrm>
            <a:custGeom>
              <a:avLst/>
              <a:gdLst>
                <a:gd name="T0" fmla="*/ 31 w 106"/>
                <a:gd name="T1" fmla="*/ 28 h 205"/>
                <a:gd name="T2" fmla="*/ 23 w 106"/>
                <a:gd name="T3" fmla="*/ 154 h 205"/>
                <a:gd name="T4" fmla="*/ 104 w 106"/>
                <a:gd name="T5" fmla="*/ 14 h 205"/>
                <a:gd name="T6" fmla="*/ 31 w 106"/>
                <a:gd name="T7" fmla="*/ 2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05">
                  <a:moveTo>
                    <a:pt x="31" y="28"/>
                  </a:moveTo>
                  <a:cubicBezTo>
                    <a:pt x="31" y="28"/>
                    <a:pt x="0" y="104"/>
                    <a:pt x="23" y="154"/>
                  </a:cubicBezTo>
                  <a:cubicBezTo>
                    <a:pt x="45" y="205"/>
                    <a:pt x="106" y="27"/>
                    <a:pt x="104" y="14"/>
                  </a:cubicBezTo>
                  <a:cubicBezTo>
                    <a:pt x="102" y="0"/>
                    <a:pt x="31" y="28"/>
                    <a:pt x="31" y="28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190">
              <a:extLst>
                <a:ext uri="{FF2B5EF4-FFF2-40B4-BE49-F238E27FC236}">
                  <a16:creationId xmlns:a16="http://schemas.microsoft.com/office/drawing/2014/main" id="{82864371-D203-4FE1-9750-37AB715E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5477" y="5748958"/>
              <a:ext cx="222177" cy="92809"/>
            </a:xfrm>
            <a:custGeom>
              <a:avLst/>
              <a:gdLst>
                <a:gd name="T0" fmla="*/ 2 w 84"/>
                <a:gd name="T1" fmla="*/ 13 h 34"/>
                <a:gd name="T2" fmla="*/ 5 w 84"/>
                <a:gd name="T3" fmla="*/ 5 h 34"/>
                <a:gd name="T4" fmla="*/ 23 w 84"/>
                <a:gd name="T5" fmla="*/ 0 h 34"/>
                <a:gd name="T6" fmla="*/ 41 w 84"/>
                <a:gd name="T7" fmla="*/ 0 h 34"/>
                <a:gd name="T8" fmla="*/ 70 w 84"/>
                <a:gd name="T9" fmla="*/ 10 h 34"/>
                <a:gd name="T10" fmla="*/ 81 w 84"/>
                <a:gd name="T11" fmla="*/ 13 h 34"/>
                <a:gd name="T12" fmla="*/ 84 w 84"/>
                <a:gd name="T13" fmla="*/ 19 h 34"/>
                <a:gd name="T14" fmla="*/ 72 w 84"/>
                <a:gd name="T15" fmla="*/ 31 h 34"/>
                <a:gd name="T16" fmla="*/ 46 w 84"/>
                <a:gd name="T17" fmla="*/ 33 h 34"/>
                <a:gd name="T18" fmla="*/ 16 w 84"/>
                <a:gd name="T19" fmla="*/ 29 h 34"/>
                <a:gd name="T20" fmla="*/ 2 w 84"/>
                <a:gd name="T2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4">
                  <a:moveTo>
                    <a:pt x="2" y="13"/>
                  </a:moveTo>
                  <a:cubicBezTo>
                    <a:pt x="0" y="10"/>
                    <a:pt x="2" y="6"/>
                    <a:pt x="5" y="5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2" y="0"/>
                    <a:pt x="34" y="0"/>
                    <a:pt x="41" y="0"/>
                  </a:cubicBezTo>
                  <a:cubicBezTo>
                    <a:pt x="47" y="0"/>
                    <a:pt x="59" y="8"/>
                    <a:pt x="70" y="10"/>
                  </a:cubicBezTo>
                  <a:cubicBezTo>
                    <a:pt x="75" y="10"/>
                    <a:pt x="79" y="12"/>
                    <a:pt x="81" y="13"/>
                  </a:cubicBezTo>
                  <a:cubicBezTo>
                    <a:pt x="83" y="14"/>
                    <a:pt x="84" y="17"/>
                    <a:pt x="84" y="19"/>
                  </a:cubicBezTo>
                  <a:cubicBezTo>
                    <a:pt x="83" y="23"/>
                    <a:pt x="81" y="28"/>
                    <a:pt x="72" y="31"/>
                  </a:cubicBezTo>
                  <a:cubicBezTo>
                    <a:pt x="58" y="34"/>
                    <a:pt x="53" y="34"/>
                    <a:pt x="46" y="33"/>
                  </a:cubicBezTo>
                  <a:cubicBezTo>
                    <a:pt x="39" y="32"/>
                    <a:pt x="27" y="32"/>
                    <a:pt x="16" y="29"/>
                  </a:cubicBezTo>
                  <a:cubicBezTo>
                    <a:pt x="9" y="28"/>
                    <a:pt x="4" y="19"/>
                    <a:pt x="2" y="13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191">
              <a:extLst>
                <a:ext uri="{FF2B5EF4-FFF2-40B4-BE49-F238E27FC236}">
                  <a16:creationId xmlns:a16="http://schemas.microsoft.com/office/drawing/2014/main" id="{AD142F75-CAAE-460C-8AE5-E6923A5A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4218" y="5779893"/>
              <a:ext cx="464039" cy="1054633"/>
            </a:xfrm>
            <a:custGeom>
              <a:avLst/>
              <a:gdLst>
                <a:gd name="T0" fmla="*/ 118 w 174"/>
                <a:gd name="T1" fmla="*/ 362 h 396"/>
                <a:gd name="T2" fmla="*/ 100 w 174"/>
                <a:gd name="T3" fmla="*/ 343 h 396"/>
                <a:gd name="T4" fmla="*/ 96 w 174"/>
                <a:gd name="T5" fmla="*/ 334 h 396"/>
                <a:gd name="T6" fmla="*/ 42 w 174"/>
                <a:gd name="T7" fmla="*/ 148 h 396"/>
                <a:gd name="T8" fmla="*/ 20 w 174"/>
                <a:gd name="T9" fmla="*/ 105 h 396"/>
                <a:gd name="T10" fmla="*/ 0 w 174"/>
                <a:gd name="T11" fmla="*/ 15 h 396"/>
                <a:gd name="T12" fmla="*/ 4 w 174"/>
                <a:gd name="T13" fmla="*/ 13 h 396"/>
                <a:gd name="T14" fmla="*/ 16 w 174"/>
                <a:gd name="T15" fmla="*/ 0 h 396"/>
                <a:gd name="T16" fmla="*/ 43 w 174"/>
                <a:gd name="T17" fmla="*/ 46 h 396"/>
                <a:gd name="T18" fmla="*/ 68 w 174"/>
                <a:gd name="T19" fmla="*/ 96 h 396"/>
                <a:gd name="T20" fmla="*/ 79 w 174"/>
                <a:gd name="T21" fmla="*/ 131 h 396"/>
                <a:gd name="T22" fmla="*/ 103 w 174"/>
                <a:gd name="T23" fmla="*/ 184 h 396"/>
                <a:gd name="T24" fmla="*/ 128 w 174"/>
                <a:gd name="T25" fmla="*/ 260 h 396"/>
                <a:gd name="T26" fmla="*/ 162 w 174"/>
                <a:gd name="T27" fmla="*/ 300 h 396"/>
                <a:gd name="T28" fmla="*/ 118 w 174"/>
                <a:gd name="T29" fmla="*/ 36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396">
                  <a:moveTo>
                    <a:pt x="118" y="362"/>
                  </a:moveTo>
                  <a:cubicBezTo>
                    <a:pt x="111" y="358"/>
                    <a:pt x="104" y="351"/>
                    <a:pt x="100" y="343"/>
                  </a:cubicBezTo>
                  <a:cubicBezTo>
                    <a:pt x="99" y="340"/>
                    <a:pt x="97" y="337"/>
                    <a:pt x="96" y="334"/>
                  </a:cubicBezTo>
                  <a:cubicBezTo>
                    <a:pt x="84" y="294"/>
                    <a:pt x="50" y="187"/>
                    <a:pt x="42" y="148"/>
                  </a:cubicBezTo>
                  <a:cubicBezTo>
                    <a:pt x="42" y="148"/>
                    <a:pt x="26" y="128"/>
                    <a:pt x="20" y="105"/>
                  </a:cubicBezTo>
                  <a:cubicBezTo>
                    <a:pt x="15" y="83"/>
                    <a:pt x="0" y="15"/>
                    <a:pt x="0" y="15"/>
                  </a:cubicBezTo>
                  <a:cubicBezTo>
                    <a:pt x="0" y="15"/>
                    <a:pt x="1" y="15"/>
                    <a:pt x="4" y="13"/>
                  </a:cubicBezTo>
                  <a:cubicBezTo>
                    <a:pt x="7" y="11"/>
                    <a:pt x="12" y="8"/>
                    <a:pt x="16" y="0"/>
                  </a:cubicBezTo>
                  <a:cubicBezTo>
                    <a:pt x="16" y="0"/>
                    <a:pt x="37" y="34"/>
                    <a:pt x="43" y="46"/>
                  </a:cubicBezTo>
                  <a:cubicBezTo>
                    <a:pt x="49" y="58"/>
                    <a:pt x="61" y="76"/>
                    <a:pt x="68" y="96"/>
                  </a:cubicBezTo>
                  <a:cubicBezTo>
                    <a:pt x="75" y="116"/>
                    <a:pt x="75" y="121"/>
                    <a:pt x="79" y="131"/>
                  </a:cubicBezTo>
                  <a:cubicBezTo>
                    <a:pt x="82" y="141"/>
                    <a:pt x="91" y="152"/>
                    <a:pt x="103" y="184"/>
                  </a:cubicBezTo>
                  <a:cubicBezTo>
                    <a:pt x="116" y="215"/>
                    <a:pt x="125" y="254"/>
                    <a:pt x="128" y="260"/>
                  </a:cubicBezTo>
                  <a:cubicBezTo>
                    <a:pt x="132" y="266"/>
                    <a:pt x="154" y="286"/>
                    <a:pt x="162" y="300"/>
                  </a:cubicBezTo>
                  <a:cubicBezTo>
                    <a:pt x="169" y="313"/>
                    <a:pt x="174" y="396"/>
                    <a:pt x="118" y="362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192">
              <a:extLst>
                <a:ext uri="{FF2B5EF4-FFF2-40B4-BE49-F238E27FC236}">
                  <a16:creationId xmlns:a16="http://schemas.microsoft.com/office/drawing/2014/main" id="{F5073CA1-F63E-4B0C-A6B3-61FEC7420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4218" y="5813641"/>
              <a:ext cx="286860" cy="877454"/>
            </a:xfrm>
            <a:custGeom>
              <a:avLst/>
              <a:gdLst>
                <a:gd name="T0" fmla="*/ 100 w 107"/>
                <a:gd name="T1" fmla="*/ 330 h 330"/>
                <a:gd name="T2" fmla="*/ 96 w 107"/>
                <a:gd name="T3" fmla="*/ 321 h 330"/>
                <a:gd name="T4" fmla="*/ 42 w 107"/>
                <a:gd name="T5" fmla="*/ 135 h 330"/>
                <a:gd name="T6" fmla="*/ 20 w 107"/>
                <a:gd name="T7" fmla="*/ 92 h 330"/>
                <a:gd name="T8" fmla="*/ 0 w 107"/>
                <a:gd name="T9" fmla="*/ 2 h 330"/>
                <a:gd name="T10" fmla="*/ 4 w 107"/>
                <a:gd name="T11" fmla="*/ 0 h 330"/>
                <a:gd name="T12" fmla="*/ 44 w 107"/>
                <a:gd name="T13" fmla="*/ 127 h 330"/>
                <a:gd name="T14" fmla="*/ 98 w 107"/>
                <a:gd name="T15" fmla="*/ 287 h 330"/>
                <a:gd name="T16" fmla="*/ 100 w 107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30">
                  <a:moveTo>
                    <a:pt x="100" y="330"/>
                  </a:moveTo>
                  <a:cubicBezTo>
                    <a:pt x="99" y="327"/>
                    <a:pt x="97" y="324"/>
                    <a:pt x="96" y="321"/>
                  </a:cubicBezTo>
                  <a:cubicBezTo>
                    <a:pt x="84" y="281"/>
                    <a:pt x="50" y="174"/>
                    <a:pt x="42" y="135"/>
                  </a:cubicBezTo>
                  <a:cubicBezTo>
                    <a:pt x="42" y="135"/>
                    <a:pt x="26" y="115"/>
                    <a:pt x="20" y="92"/>
                  </a:cubicBezTo>
                  <a:cubicBezTo>
                    <a:pt x="15" y="70"/>
                    <a:pt x="0" y="2"/>
                    <a:pt x="0" y="2"/>
                  </a:cubicBezTo>
                  <a:cubicBezTo>
                    <a:pt x="0" y="2"/>
                    <a:pt x="1" y="2"/>
                    <a:pt x="4" y="0"/>
                  </a:cubicBezTo>
                  <a:cubicBezTo>
                    <a:pt x="4" y="0"/>
                    <a:pt x="26" y="105"/>
                    <a:pt x="44" y="127"/>
                  </a:cubicBezTo>
                  <a:cubicBezTo>
                    <a:pt x="44" y="127"/>
                    <a:pt x="84" y="261"/>
                    <a:pt x="98" y="287"/>
                  </a:cubicBezTo>
                  <a:cubicBezTo>
                    <a:pt x="107" y="306"/>
                    <a:pt x="103" y="322"/>
                    <a:pt x="100" y="33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193">
              <a:extLst>
                <a:ext uri="{FF2B5EF4-FFF2-40B4-BE49-F238E27FC236}">
                  <a16:creationId xmlns:a16="http://schemas.microsoft.com/office/drawing/2014/main" id="{12CE7C0D-B548-45E8-90DA-7FAA3504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5421" y="8690679"/>
              <a:ext cx="208114" cy="174366"/>
            </a:xfrm>
            <a:custGeom>
              <a:avLst/>
              <a:gdLst>
                <a:gd name="T0" fmla="*/ 74 w 74"/>
                <a:gd name="T1" fmla="*/ 27 h 62"/>
                <a:gd name="T2" fmla="*/ 17 w 74"/>
                <a:gd name="T3" fmla="*/ 62 h 62"/>
                <a:gd name="T4" fmla="*/ 0 w 74"/>
                <a:gd name="T5" fmla="*/ 35 h 62"/>
                <a:gd name="T6" fmla="*/ 57 w 74"/>
                <a:gd name="T7" fmla="*/ 0 h 62"/>
                <a:gd name="T8" fmla="*/ 74 w 74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2">
                  <a:moveTo>
                    <a:pt x="74" y="27"/>
                  </a:moveTo>
                  <a:lnTo>
                    <a:pt x="17" y="62"/>
                  </a:lnTo>
                  <a:lnTo>
                    <a:pt x="0" y="35"/>
                  </a:lnTo>
                  <a:lnTo>
                    <a:pt x="57" y="0"/>
                  </a:lnTo>
                  <a:lnTo>
                    <a:pt x="74" y="27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194">
              <a:extLst>
                <a:ext uri="{FF2B5EF4-FFF2-40B4-BE49-F238E27FC236}">
                  <a16:creationId xmlns:a16="http://schemas.microsoft.com/office/drawing/2014/main" id="{45B1157B-0B0E-4787-BDA6-828341880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5106" y="9143467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195">
              <a:extLst>
                <a:ext uri="{FF2B5EF4-FFF2-40B4-BE49-F238E27FC236}">
                  <a16:creationId xmlns:a16="http://schemas.microsoft.com/office/drawing/2014/main" id="{7E143B38-4A48-4461-8EE6-8EF4E2A4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5106" y="9295334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196">
              <a:extLst>
                <a:ext uri="{FF2B5EF4-FFF2-40B4-BE49-F238E27FC236}">
                  <a16:creationId xmlns:a16="http://schemas.microsoft.com/office/drawing/2014/main" id="{D0E82D22-8C7A-4C05-87CC-72D646176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4794" y="9208152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7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197">
              <a:extLst>
                <a:ext uri="{FF2B5EF4-FFF2-40B4-BE49-F238E27FC236}">
                  <a16:creationId xmlns:a16="http://schemas.microsoft.com/office/drawing/2014/main" id="{10B99813-EE24-4C69-AB72-60A53A512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796" y="9208152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7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198">
              <a:extLst>
                <a:ext uri="{FF2B5EF4-FFF2-40B4-BE49-F238E27FC236}">
                  <a16:creationId xmlns:a16="http://schemas.microsoft.com/office/drawing/2014/main" id="{73B79664-91FF-420F-BAB6-3B597070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5106" y="8991599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199">
              <a:extLst>
                <a:ext uri="{FF2B5EF4-FFF2-40B4-BE49-F238E27FC236}">
                  <a16:creationId xmlns:a16="http://schemas.microsoft.com/office/drawing/2014/main" id="{AF79129A-05E4-4C11-9BE3-DD516A62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4794" y="9056284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7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200">
              <a:extLst>
                <a:ext uri="{FF2B5EF4-FFF2-40B4-BE49-F238E27FC236}">
                  <a16:creationId xmlns:a16="http://schemas.microsoft.com/office/drawing/2014/main" id="{4B7CE4A9-BEED-4D8E-A4F4-0277C577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796" y="9056284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7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201">
              <a:extLst>
                <a:ext uri="{FF2B5EF4-FFF2-40B4-BE49-F238E27FC236}">
                  <a16:creationId xmlns:a16="http://schemas.microsoft.com/office/drawing/2014/main" id="{830E58B3-678F-490A-8E34-EB58C5D4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5106" y="8831296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202">
              <a:extLst>
                <a:ext uri="{FF2B5EF4-FFF2-40B4-BE49-F238E27FC236}">
                  <a16:creationId xmlns:a16="http://schemas.microsoft.com/office/drawing/2014/main" id="{88853405-8843-4921-9463-794259B6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4794" y="8895980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8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203">
              <a:extLst>
                <a:ext uri="{FF2B5EF4-FFF2-40B4-BE49-F238E27FC236}">
                  <a16:creationId xmlns:a16="http://schemas.microsoft.com/office/drawing/2014/main" id="{87FCED4E-6A16-499D-8BAC-6D12890D8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796" y="8895980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8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Oval 204">
              <a:extLst>
                <a:ext uri="{FF2B5EF4-FFF2-40B4-BE49-F238E27FC236}">
                  <a16:creationId xmlns:a16="http://schemas.microsoft.com/office/drawing/2014/main" id="{CD484F1A-8965-43EB-8BB0-2C92FF28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3866" y="9382517"/>
              <a:ext cx="396543" cy="396543"/>
            </a:xfrm>
            <a:prstGeom prst="ellipse">
              <a:avLst/>
            </a:pr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9A814A71-6C0A-4AC6-8C96-7F1D22004EA7}"/>
              </a:ext>
            </a:extLst>
          </p:cNvPr>
          <p:cNvGrpSpPr/>
          <p:nvPr/>
        </p:nvGrpSpPr>
        <p:grpSpPr>
          <a:xfrm>
            <a:off x="8983718" y="3963113"/>
            <a:ext cx="950575" cy="1636789"/>
            <a:chOff x="8983718" y="3963113"/>
            <a:chExt cx="950575" cy="1636789"/>
          </a:xfrm>
        </p:grpSpPr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id="{0D7C9BF0-5DBF-4F94-8129-76CD316D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7770" y="3963113"/>
              <a:ext cx="565284" cy="933701"/>
            </a:xfrm>
            <a:custGeom>
              <a:avLst/>
              <a:gdLst>
                <a:gd name="T0" fmla="*/ 75 w 213"/>
                <a:gd name="T1" fmla="*/ 0 h 350"/>
                <a:gd name="T2" fmla="*/ 138 w 213"/>
                <a:gd name="T3" fmla="*/ 0 h 350"/>
                <a:gd name="T4" fmla="*/ 155 w 213"/>
                <a:gd name="T5" fmla="*/ 38 h 350"/>
                <a:gd name="T6" fmla="*/ 213 w 213"/>
                <a:gd name="T7" fmla="*/ 350 h 350"/>
                <a:gd name="T8" fmla="*/ 0 w 213"/>
                <a:gd name="T9" fmla="*/ 350 h 350"/>
                <a:gd name="T10" fmla="*/ 57 w 213"/>
                <a:gd name="T11" fmla="*/ 38 h 350"/>
                <a:gd name="T12" fmla="*/ 75 w 213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50">
                  <a:moveTo>
                    <a:pt x="75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47" y="0"/>
                    <a:pt x="155" y="17"/>
                    <a:pt x="155" y="38"/>
                  </a:cubicBezTo>
                  <a:cubicBezTo>
                    <a:pt x="213" y="350"/>
                    <a:pt x="213" y="350"/>
                    <a:pt x="213" y="35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17"/>
                    <a:pt x="65" y="0"/>
                    <a:pt x="7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id="{C70ED822-CC84-47AD-B7B1-8681B370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718" y="4896814"/>
              <a:ext cx="950575" cy="703088"/>
            </a:xfrm>
            <a:custGeom>
              <a:avLst/>
              <a:gdLst>
                <a:gd name="T0" fmla="*/ 179 w 358"/>
                <a:gd name="T1" fmla="*/ 0 h 265"/>
                <a:gd name="T2" fmla="*/ 31 w 358"/>
                <a:gd name="T3" fmla="*/ 0 h 265"/>
                <a:gd name="T4" fmla="*/ 11 w 358"/>
                <a:gd name="T5" fmla="*/ 38 h 265"/>
                <a:gd name="T6" fmla="*/ 82 w 358"/>
                <a:gd name="T7" fmla="*/ 140 h 265"/>
                <a:gd name="T8" fmla="*/ 160 w 358"/>
                <a:gd name="T9" fmla="*/ 251 h 265"/>
                <a:gd name="T10" fmla="*/ 199 w 358"/>
                <a:gd name="T11" fmla="*/ 251 h 265"/>
                <a:gd name="T12" fmla="*/ 276 w 358"/>
                <a:gd name="T13" fmla="*/ 140 h 265"/>
                <a:gd name="T14" fmla="*/ 347 w 358"/>
                <a:gd name="T15" fmla="*/ 38 h 265"/>
                <a:gd name="T16" fmla="*/ 328 w 358"/>
                <a:gd name="T17" fmla="*/ 0 h 265"/>
                <a:gd name="T18" fmla="*/ 179 w 358"/>
                <a:gd name="T1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265">
                  <a:moveTo>
                    <a:pt x="17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22"/>
                    <a:pt x="11" y="38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69" y="265"/>
                    <a:pt x="189" y="265"/>
                    <a:pt x="199" y="251"/>
                  </a:cubicBezTo>
                  <a:cubicBezTo>
                    <a:pt x="276" y="140"/>
                    <a:pt x="276" y="140"/>
                    <a:pt x="276" y="140"/>
                  </a:cubicBezTo>
                  <a:cubicBezTo>
                    <a:pt x="347" y="38"/>
                    <a:pt x="347" y="38"/>
                    <a:pt x="347" y="38"/>
                  </a:cubicBezTo>
                  <a:cubicBezTo>
                    <a:pt x="358" y="22"/>
                    <a:pt x="347" y="0"/>
                    <a:pt x="328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208">
              <a:extLst>
                <a:ext uri="{FF2B5EF4-FFF2-40B4-BE49-F238E27FC236}">
                  <a16:creationId xmlns:a16="http://schemas.microsoft.com/office/drawing/2014/main" id="{8A0B5989-C170-4841-950A-C8F25238A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53704" y="5217422"/>
              <a:ext cx="191240" cy="281235"/>
            </a:xfrm>
            <a:prstGeom prst="line">
              <a:avLst/>
            </a:prstGeom>
            <a:noFill/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09">
              <a:extLst>
                <a:ext uri="{FF2B5EF4-FFF2-40B4-BE49-F238E27FC236}">
                  <a16:creationId xmlns:a16="http://schemas.microsoft.com/office/drawing/2014/main" id="{128C8E0B-7364-4EF6-A858-8CC8C4609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327" y="4458087"/>
              <a:ext cx="44998" cy="272799"/>
            </a:xfrm>
            <a:prstGeom prst="line">
              <a:avLst/>
            </a:prstGeom>
            <a:noFill/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95376A2-DB4C-4002-8500-AEF90535F05A}"/>
              </a:ext>
            </a:extLst>
          </p:cNvPr>
          <p:cNvGrpSpPr/>
          <p:nvPr/>
        </p:nvGrpSpPr>
        <p:grpSpPr>
          <a:xfrm>
            <a:off x="8755917" y="7070764"/>
            <a:ext cx="1406176" cy="2412998"/>
            <a:chOff x="8755917" y="7070764"/>
            <a:chExt cx="1406176" cy="2412998"/>
          </a:xfrm>
        </p:grpSpPr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A2F80097-96A7-4446-B959-72D673B0F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9965" y="7070764"/>
              <a:ext cx="835270" cy="1375241"/>
            </a:xfrm>
            <a:custGeom>
              <a:avLst/>
              <a:gdLst>
                <a:gd name="T0" fmla="*/ 111 w 314"/>
                <a:gd name="T1" fmla="*/ 0 h 517"/>
                <a:gd name="T2" fmla="*/ 204 w 314"/>
                <a:gd name="T3" fmla="*/ 0 h 517"/>
                <a:gd name="T4" fmla="*/ 230 w 314"/>
                <a:gd name="T5" fmla="*/ 57 h 517"/>
                <a:gd name="T6" fmla="*/ 314 w 314"/>
                <a:gd name="T7" fmla="*/ 517 h 517"/>
                <a:gd name="T8" fmla="*/ 0 w 314"/>
                <a:gd name="T9" fmla="*/ 517 h 517"/>
                <a:gd name="T10" fmla="*/ 85 w 314"/>
                <a:gd name="T11" fmla="*/ 57 h 517"/>
                <a:gd name="T12" fmla="*/ 111 w 314"/>
                <a:gd name="T1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7">
                  <a:moveTo>
                    <a:pt x="111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18" y="0"/>
                    <a:pt x="230" y="25"/>
                    <a:pt x="230" y="57"/>
                  </a:cubicBezTo>
                  <a:cubicBezTo>
                    <a:pt x="314" y="517"/>
                    <a:pt x="314" y="517"/>
                    <a:pt x="314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25"/>
                    <a:pt x="96" y="0"/>
                    <a:pt x="11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966CA6AF-805E-4DEE-8129-8A5106EB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17" y="8446003"/>
              <a:ext cx="1406176" cy="1037759"/>
            </a:xfrm>
            <a:custGeom>
              <a:avLst/>
              <a:gdLst>
                <a:gd name="T0" fmla="*/ 264 w 529"/>
                <a:gd name="T1" fmla="*/ 0 h 390"/>
                <a:gd name="T2" fmla="*/ 45 w 529"/>
                <a:gd name="T3" fmla="*/ 0 h 390"/>
                <a:gd name="T4" fmla="*/ 16 w 529"/>
                <a:gd name="T5" fmla="*/ 56 h 390"/>
                <a:gd name="T6" fmla="*/ 121 w 529"/>
                <a:gd name="T7" fmla="*/ 206 h 390"/>
                <a:gd name="T8" fmla="*/ 235 w 529"/>
                <a:gd name="T9" fmla="*/ 370 h 390"/>
                <a:gd name="T10" fmla="*/ 293 w 529"/>
                <a:gd name="T11" fmla="*/ 370 h 390"/>
                <a:gd name="T12" fmla="*/ 408 w 529"/>
                <a:gd name="T13" fmla="*/ 206 h 390"/>
                <a:gd name="T14" fmla="*/ 512 w 529"/>
                <a:gd name="T15" fmla="*/ 56 h 390"/>
                <a:gd name="T16" fmla="*/ 483 w 529"/>
                <a:gd name="T17" fmla="*/ 0 h 390"/>
                <a:gd name="T18" fmla="*/ 264 w 529"/>
                <a:gd name="T1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390">
                  <a:moveTo>
                    <a:pt x="2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0"/>
                    <a:pt x="0" y="32"/>
                    <a:pt x="16" y="56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235" y="370"/>
                    <a:pt x="235" y="370"/>
                    <a:pt x="235" y="370"/>
                  </a:cubicBezTo>
                  <a:cubicBezTo>
                    <a:pt x="249" y="390"/>
                    <a:pt x="279" y="390"/>
                    <a:pt x="293" y="370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29" y="32"/>
                    <a:pt x="512" y="0"/>
                    <a:pt x="483" y="0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212">
              <a:extLst>
                <a:ext uri="{FF2B5EF4-FFF2-40B4-BE49-F238E27FC236}">
                  <a16:creationId xmlns:a16="http://schemas.microsoft.com/office/drawing/2014/main" id="{F0779B83-6028-40EF-B6F2-C7AF9100D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58084" y="8918478"/>
              <a:ext cx="278424" cy="416228"/>
            </a:xfrm>
            <a:prstGeom prst="line">
              <a:avLst/>
            </a:prstGeom>
            <a:noFill/>
            <a:ln w="41275" cap="rnd">
              <a:solidFill>
                <a:srgbClr val="D2DD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13">
              <a:extLst>
                <a:ext uri="{FF2B5EF4-FFF2-40B4-BE49-F238E27FC236}">
                  <a16:creationId xmlns:a16="http://schemas.microsoft.com/office/drawing/2014/main" id="{19DAB566-0CA8-4967-B4F1-F8DD6CDC6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31205" y="7796351"/>
              <a:ext cx="67496" cy="407792"/>
            </a:xfrm>
            <a:prstGeom prst="line">
              <a:avLst/>
            </a:prstGeom>
            <a:noFill/>
            <a:ln w="41275" cap="rnd">
              <a:solidFill>
                <a:srgbClr val="D2DD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AA57FAF-A0FB-4B03-A8D7-3FEB4FF0E5D9}"/>
              </a:ext>
            </a:extLst>
          </p:cNvPr>
          <p:cNvGrpSpPr/>
          <p:nvPr/>
        </p:nvGrpSpPr>
        <p:grpSpPr>
          <a:xfrm>
            <a:off x="8373437" y="4151542"/>
            <a:ext cx="478100" cy="821206"/>
            <a:chOff x="8373437" y="4151542"/>
            <a:chExt cx="478100" cy="821206"/>
          </a:xfrm>
        </p:grpSpPr>
        <p:sp>
          <p:nvSpPr>
            <p:cNvPr id="15" name="Freeform 214">
              <a:extLst>
                <a:ext uri="{FF2B5EF4-FFF2-40B4-BE49-F238E27FC236}">
                  <a16:creationId xmlns:a16="http://schemas.microsoft.com/office/drawing/2014/main" id="{0BB9E8F0-C390-4C63-B63C-7EBB54CB8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870" y="4151542"/>
              <a:ext cx="281235" cy="466851"/>
            </a:xfrm>
            <a:custGeom>
              <a:avLst/>
              <a:gdLst>
                <a:gd name="T0" fmla="*/ 37 w 106"/>
                <a:gd name="T1" fmla="*/ 0 h 176"/>
                <a:gd name="T2" fmla="*/ 69 w 106"/>
                <a:gd name="T3" fmla="*/ 0 h 176"/>
                <a:gd name="T4" fmla="*/ 78 w 106"/>
                <a:gd name="T5" fmla="*/ 20 h 176"/>
                <a:gd name="T6" fmla="*/ 106 w 106"/>
                <a:gd name="T7" fmla="*/ 176 h 176"/>
                <a:gd name="T8" fmla="*/ 0 w 106"/>
                <a:gd name="T9" fmla="*/ 176 h 176"/>
                <a:gd name="T10" fmla="*/ 28 w 106"/>
                <a:gd name="T11" fmla="*/ 20 h 176"/>
                <a:gd name="T12" fmla="*/ 37 w 10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6"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8" y="9"/>
                    <a:pt x="78" y="20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9"/>
                    <a:pt x="32" y="0"/>
                    <a:pt x="3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15">
              <a:extLst>
                <a:ext uri="{FF2B5EF4-FFF2-40B4-BE49-F238E27FC236}">
                  <a16:creationId xmlns:a16="http://schemas.microsoft.com/office/drawing/2014/main" id="{C60FD7DA-AF02-4822-BAA5-074BDC514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437" y="4618392"/>
              <a:ext cx="478100" cy="354356"/>
            </a:xfrm>
            <a:custGeom>
              <a:avLst/>
              <a:gdLst>
                <a:gd name="T0" fmla="*/ 90 w 180"/>
                <a:gd name="T1" fmla="*/ 0 h 133"/>
                <a:gd name="T2" fmla="*/ 15 w 180"/>
                <a:gd name="T3" fmla="*/ 0 h 133"/>
                <a:gd name="T4" fmla="*/ 6 w 180"/>
                <a:gd name="T5" fmla="*/ 19 h 133"/>
                <a:gd name="T6" fmla="*/ 41 w 180"/>
                <a:gd name="T7" fmla="*/ 70 h 133"/>
                <a:gd name="T8" fmla="*/ 80 w 180"/>
                <a:gd name="T9" fmla="*/ 126 h 133"/>
                <a:gd name="T10" fmla="*/ 100 w 180"/>
                <a:gd name="T11" fmla="*/ 126 h 133"/>
                <a:gd name="T12" fmla="*/ 139 w 180"/>
                <a:gd name="T13" fmla="*/ 70 h 133"/>
                <a:gd name="T14" fmla="*/ 174 w 180"/>
                <a:gd name="T15" fmla="*/ 19 h 133"/>
                <a:gd name="T16" fmla="*/ 164 w 180"/>
                <a:gd name="T17" fmla="*/ 0 h 133"/>
                <a:gd name="T18" fmla="*/ 90 w 180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33">
                  <a:moveTo>
                    <a:pt x="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11"/>
                    <a:pt x="6" y="1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5" y="133"/>
                    <a:pt x="95" y="133"/>
                    <a:pt x="100" y="126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80" y="11"/>
                    <a:pt x="174" y="0"/>
                    <a:pt x="164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216">
              <a:extLst>
                <a:ext uri="{FF2B5EF4-FFF2-40B4-BE49-F238E27FC236}">
                  <a16:creationId xmlns:a16="http://schemas.microsoft.com/office/drawing/2014/main" id="{11F2E4AF-D9FA-49CD-8B10-0889C1ADD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08430" y="4781508"/>
              <a:ext cx="95620" cy="140618"/>
            </a:xfrm>
            <a:prstGeom prst="line">
              <a:avLst/>
            </a:prstGeom>
            <a:noFill/>
            <a:ln w="14288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217">
              <a:extLst>
                <a:ext uri="{FF2B5EF4-FFF2-40B4-BE49-F238E27FC236}">
                  <a16:creationId xmlns:a16="http://schemas.microsoft.com/office/drawing/2014/main" id="{19999D66-65E7-4C79-8A13-FE435DB38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6553" y="4399029"/>
              <a:ext cx="19687" cy="137806"/>
            </a:xfrm>
            <a:prstGeom prst="line">
              <a:avLst/>
            </a:prstGeom>
            <a:noFill/>
            <a:ln w="14288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70BDF33-321F-4E6D-97A0-18B2365159BA}"/>
              </a:ext>
            </a:extLst>
          </p:cNvPr>
          <p:cNvGrpSpPr/>
          <p:nvPr/>
        </p:nvGrpSpPr>
        <p:grpSpPr>
          <a:xfrm>
            <a:off x="10066473" y="4151542"/>
            <a:ext cx="478100" cy="821206"/>
            <a:chOff x="10066473" y="4151542"/>
            <a:chExt cx="478100" cy="821206"/>
          </a:xfrm>
        </p:grpSpPr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1A10777D-7028-443F-BC02-1522F07E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093" y="4151542"/>
              <a:ext cx="286860" cy="466851"/>
            </a:xfrm>
            <a:custGeom>
              <a:avLst/>
              <a:gdLst>
                <a:gd name="T0" fmla="*/ 38 w 107"/>
                <a:gd name="T1" fmla="*/ 0 h 176"/>
                <a:gd name="T2" fmla="*/ 69 w 107"/>
                <a:gd name="T3" fmla="*/ 0 h 176"/>
                <a:gd name="T4" fmla="*/ 78 w 107"/>
                <a:gd name="T5" fmla="*/ 20 h 176"/>
                <a:gd name="T6" fmla="*/ 107 w 107"/>
                <a:gd name="T7" fmla="*/ 176 h 176"/>
                <a:gd name="T8" fmla="*/ 0 w 107"/>
                <a:gd name="T9" fmla="*/ 176 h 176"/>
                <a:gd name="T10" fmla="*/ 29 w 107"/>
                <a:gd name="T11" fmla="*/ 20 h 176"/>
                <a:gd name="T12" fmla="*/ 38 w 107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6">
                  <a:moveTo>
                    <a:pt x="38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8" y="9"/>
                    <a:pt x="78" y="20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9"/>
                    <a:pt x="33" y="0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19">
              <a:extLst>
                <a:ext uri="{FF2B5EF4-FFF2-40B4-BE49-F238E27FC236}">
                  <a16:creationId xmlns:a16="http://schemas.microsoft.com/office/drawing/2014/main" id="{DE74B1B3-C865-4C66-B2A1-BCA742698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6473" y="4618392"/>
              <a:ext cx="478100" cy="354356"/>
            </a:xfrm>
            <a:custGeom>
              <a:avLst/>
              <a:gdLst>
                <a:gd name="T0" fmla="*/ 90 w 179"/>
                <a:gd name="T1" fmla="*/ 0 h 133"/>
                <a:gd name="T2" fmla="*/ 15 w 179"/>
                <a:gd name="T3" fmla="*/ 0 h 133"/>
                <a:gd name="T4" fmla="*/ 5 w 179"/>
                <a:gd name="T5" fmla="*/ 19 h 133"/>
                <a:gd name="T6" fmla="*/ 41 w 179"/>
                <a:gd name="T7" fmla="*/ 70 h 133"/>
                <a:gd name="T8" fmla="*/ 80 w 179"/>
                <a:gd name="T9" fmla="*/ 126 h 133"/>
                <a:gd name="T10" fmla="*/ 99 w 179"/>
                <a:gd name="T11" fmla="*/ 126 h 133"/>
                <a:gd name="T12" fmla="*/ 138 w 179"/>
                <a:gd name="T13" fmla="*/ 70 h 133"/>
                <a:gd name="T14" fmla="*/ 174 w 179"/>
                <a:gd name="T15" fmla="*/ 19 h 133"/>
                <a:gd name="T16" fmla="*/ 164 w 179"/>
                <a:gd name="T17" fmla="*/ 0 h 133"/>
                <a:gd name="T18" fmla="*/ 90 w 179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33">
                  <a:moveTo>
                    <a:pt x="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0" y="11"/>
                    <a:pt x="5" y="1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4" y="133"/>
                    <a:pt x="95" y="133"/>
                    <a:pt x="99" y="126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9" y="11"/>
                    <a:pt x="174" y="0"/>
                    <a:pt x="164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20">
              <a:extLst>
                <a:ext uri="{FF2B5EF4-FFF2-40B4-BE49-F238E27FC236}">
                  <a16:creationId xmlns:a16="http://schemas.microsoft.com/office/drawing/2014/main" id="{AF48AA4D-1B57-4FEB-AB26-96EE661D2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04280" y="4781508"/>
              <a:ext cx="95620" cy="140618"/>
            </a:xfrm>
            <a:prstGeom prst="line">
              <a:avLst/>
            </a:prstGeom>
            <a:noFill/>
            <a:ln w="14288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21">
              <a:extLst>
                <a:ext uri="{FF2B5EF4-FFF2-40B4-BE49-F238E27FC236}">
                  <a16:creationId xmlns:a16="http://schemas.microsoft.com/office/drawing/2014/main" id="{453AC05F-9119-4EF2-AAFD-A31ACB53D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26778" y="4399029"/>
              <a:ext cx="25312" cy="137806"/>
            </a:xfrm>
            <a:prstGeom prst="line">
              <a:avLst/>
            </a:prstGeom>
            <a:noFill/>
            <a:ln w="14288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Freeform 222">
            <a:extLst>
              <a:ext uri="{FF2B5EF4-FFF2-40B4-BE49-F238E27FC236}">
                <a16:creationId xmlns:a16="http://schemas.microsoft.com/office/drawing/2014/main" id="{A1CC7114-DE71-4D01-AEF5-9AD01F7EB1F1}"/>
              </a:ext>
            </a:extLst>
          </p:cNvPr>
          <p:cNvSpPr>
            <a:spLocks/>
          </p:cNvSpPr>
          <p:nvPr/>
        </p:nvSpPr>
        <p:spPr bwMode="auto">
          <a:xfrm>
            <a:off x="7552230" y="4851816"/>
            <a:ext cx="475289" cy="475288"/>
          </a:xfrm>
          <a:custGeom>
            <a:avLst/>
            <a:gdLst>
              <a:gd name="T0" fmla="*/ 176 w 179"/>
              <a:gd name="T1" fmla="*/ 138 h 179"/>
              <a:gd name="T2" fmla="*/ 134 w 179"/>
              <a:gd name="T3" fmla="*/ 96 h 179"/>
              <a:gd name="T4" fmla="*/ 134 w 179"/>
              <a:gd name="T5" fmla="*/ 83 h 179"/>
              <a:gd name="T6" fmla="*/ 176 w 179"/>
              <a:gd name="T7" fmla="*/ 41 h 179"/>
              <a:gd name="T8" fmla="*/ 176 w 179"/>
              <a:gd name="T9" fmla="*/ 28 h 179"/>
              <a:gd name="T10" fmla="*/ 151 w 179"/>
              <a:gd name="T11" fmla="*/ 3 h 179"/>
              <a:gd name="T12" fmla="*/ 138 w 179"/>
              <a:gd name="T13" fmla="*/ 3 h 179"/>
              <a:gd name="T14" fmla="*/ 96 w 179"/>
              <a:gd name="T15" fmla="*/ 45 h 179"/>
              <a:gd name="T16" fmla="*/ 83 w 179"/>
              <a:gd name="T17" fmla="*/ 45 h 179"/>
              <a:gd name="T18" fmla="*/ 41 w 179"/>
              <a:gd name="T19" fmla="*/ 3 h 179"/>
              <a:gd name="T20" fmla="*/ 28 w 179"/>
              <a:gd name="T21" fmla="*/ 3 h 179"/>
              <a:gd name="T22" fmla="*/ 3 w 179"/>
              <a:gd name="T23" fmla="*/ 28 h 179"/>
              <a:gd name="T24" fmla="*/ 3 w 179"/>
              <a:gd name="T25" fmla="*/ 41 h 179"/>
              <a:gd name="T26" fmla="*/ 45 w 179"/>
              <a:gd name="T27" fmla="*/ 83 h 179"/>
              <a:gd name="T28" fmla="*/ 45 w 179"/>
              <a:gd name="T29" fmla="*/ 96 h 179"/>
              <a:gd name="T30" fmla="*/ 3 w 179"/>
              <a:gd name="T31" fmla="*/ 138 h 179"/>
              <a:gd name="T32" fmla="*/ 3 w 179"/>
              <a:gd name="T33" fmla="*/ 151 h 179"/>
              <a:gd name="T34" fmla="*/ 28 w 179"/>
              <a:gd name="T35" fmla="*/ 175 h 179"/>
              <a:gd name="T36" fmla="*/ 41 w 179"/>
              <a:gd name="T37" fmla="*/ 175 h 179"/>
              <a:gd name="T38" fmla="*/ 83 w 179"/>
              <a:gd name="T39" fmla="*/ 133 h 179"/>
              <a:gd name="T40" fmla="*/ 96 w 179"/>
              <a:gd name="T41" fmla="*/ 133 h 179"/>
              <a:gd name="T42" fmla="*/ 138 w 179"/>
              <a:gd name="T43" fmla="*/ 175 h 179"/>
              <a:gd name="T44" fmla="*/ 151 w 179"/>
              <a:gd name="T45" fmla="*/ 175 h 179"/>
              <a:gd name="T46" fmla="*/ 176 w 179"/>
              <a:gd name="T47" fmla="*/ 151 h 179"/>
              <a:gd name="T48" fmla="*/ 176 w 179"/>
              <a:gd name="T49" fmla="*/ 13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9" h="179">
                <a:moveTo>
                  <a:pt x="176" y="138"/>
                </a:moveTo>
                <a:cubicBezTo>
                  <a:pt x="134" y="96"/>
                  <a:pt x="134" y="96"/>
                  <a:pt x="134" y="96"/>
                </a:cubicBezTo>
                <a:cubicBezTo>
                  <a:pt x="130" y="92"/>
                  <a:pt x="130" y="86"/>
                  <a:pt x="134" y="83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9" y="37"/>
                  <a:pt x="179" y="31"/>
                  <a:pt x="176" y="28"/>
                </a:cubicBezTo>
                <a:cubicBezTo>
                  <a:pt x="151" y="3"/>
                  <a:pt x="151" y="3"/>
                  <a:pt x="151" y="3"/>
                </a:cubicBezTo>
                <a:cubicBezTo>
                  <a:pt x="148" y="0"/>
                  <a:pt x="142" y="0"/>
                  <a:pt x="138" y="3"/>
                </a:cubicBezTo>
                <a:cubicBezTo>
                  <a:pt x="96" y="45"/>
                  <a:pt x="96" y="45"/>
                  <a:pt x="96" y="45"/>
                </a:cubicBezTo>
                <a:cubicBezTo>
                  <a:pt x="92" y="49"/>
                  <a:pt x="87" y="49"/>
                  <a:pt x="83" y="45"/>
                </a:cubicBezTo>
                <a:cubicBezTo>
                  <a:pt x="41" y="3"/>
                  <a:pt x="41" y="3"/>
                  <a:pt x="41" y="3"/>
                </a:cubicBezTo>
                <a:cubicBezTo>
                  <a:pt x="37" y="0"/>
                  <a:pt x="31" y="0"/>
                  <a:pt x="28" y="3"/>
                </a:cubicBezTo>
                <a:cubicBezTo>
                  <a:pt x="3" y="28"/>
                  <a:pt x="3" y="28"/>
                  <a:pt x="3" y="28"/>
                </a:cubicBezTo>
                <a:cubicBezTo>
                  <a:pt x="0" y="31"/>
                  <a:pt x="0" y="37"/>
                  <a:pt x="3" y="41"/>
                </a:cubicBezTo>
                <a:cubicBezTo>
                  <a:pt x="45" y="83"/>
                  <a:pt x="45" y="83"/>
                  <a:pt x="45" y="83"/>
                </a:cubicBezTo>
                <a:cubicBezTo>
                  <a:pt x="49" y="86"/>
                  <a:pt x="49" y="92"/>
                  <a:pt x="45" y="96"/>
                </a:cubicBezTo>
                <a:cubicBezTo>
                  <a:pt x="3" y="138"/>
                  <a:pt x="3" y="138"/>
                  <a:pt x="3" y="138"/>
                </a:cubicBezTo>
                <a:cubicBezTo>
                  <a:pt x="0" y="141"/>
                  <a:pt x="0" y="147"/>
                  <a:pt x="3" y="151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31" y="179"/>
                  <a:pt x="37" y="179"/>
                  <a:pt x="41" y="175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7" y="130"/>
                  <a:pt x="92" y="130"/>
                  <a:pt x="96" y="133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42" y="179"/>
                  <a:pt x="148" y="179"/>
                  <a:pt x="151" y="175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9" y="147"/>
                  <a:pt x="179" y="141"/>
                  <a:pt x="176" y="13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23">
            <a:extLst>
              <a:ext uri="{FF2B5EF4-FFF2-40B4-BE49-F238E27FC236}">
                <a16:creationId xmlns:a16="http://schemas.microsoft.com/office/drawing/2014/main" id="{025DF445-55C0-4D13-BE52-EA8F80B70C50}"/>
              </a:ext>
            </a:extLst>
          </p:cNvPr>
          <p:cNvSpPr>
            <a:spLocks/>
          </p:cNvSpPr>
          <p:nvPr/>
        </p:nvSpPr>
        <p:spPr bwMode="auto">
          <a:xfrm>
            <a:off x="7915024" y="4511523"/>
            <a:ext cx="258736" cy="261550"/>
          </a:xfrm>
          <a:custGeom>
            <a:avLst/>
            <a:gdLst>
              <a:gd name="T0" fmla="*/ 96 w 98"/>
              <a:gd name="T1" fmla="*/ 75 h 98"/>
              <a:gd name="T2" fmla="*/ 73 w 98"/>
              <a:gd name="T3" fmla="*/ 52 h 98"/>
              <a:gd name="T4" fmla="*/ 73 w 98"/>
              <a:gd name="T5" fmla="*/ 45 h 98"/>
              <a:gd name="T6" fmla="*/ 96 w 98"/>
              <a:gd name="T7" fmla="*/ 22 h 98"/>
              <a:gd name="T8" fmla="*/ 96 w 98"/>
              <a:gd name="T9" fmla="*/ 15 h 98"/>
              <a:gd name="T10" fmla="*/ 83 w 98"/>
              <a:gd name="T11" fmla="*/ 2 h 98"/>
              <a:gd name="T12" fmla="*/ 76 w 98"/>
              <a:gd name="T13" fmla="*/ 2 h 98"/>
              <a:gd name="T14" fmla="*/ 53 w 98"/>
              <a:gd name="T15" fmla="*/ 25 h 98"/>
              <a:gd name="T16" fmla="*/ 46 w 98"/>
              <a:gd name="T17" fmla="*/ 25 h 98"/>
              <a:gd name="T18" fmla="*/ 23 w 98"/>
              <a:gd name="T19" fmla="*/ 2 h 98"/>
              <a:gd name="T20" fmla="*/ 16 w 98"/>
              <a:gd name="T21" fmla="*/ 2 h 98"/>
              <a:gd name="T22" fmla="*/ 2 w 98"/>
              <a:gd name="T23" fmla="*/ 15 h 98"/>
              <a:gd name="T24" fmla="*/ 2 w 98"/>
              <a:gd name="T25" fmla="*/ 22 h 98"/>
              <a:gd name="T26" fmla="*/ 25 w 98"/>
              <a:gd name="T27" fmla="*/ 45 h 98"/>
              <a:gd name="T28" fmla="*/ 25 w 98"/>
              <a:gd name="T29" fmla="*/ 52 h 98"/>
              <a:gd name="T30" fmla="*/ 2 w 98"/>
              <a:gd name="T31" fmla="*/ 75 h 98"/>
              <a:gd name="T32" fmla="*/ 2 w 98"/>
              <a:gd name="T33" fmla="*/ 82 h 98"/>
              <a:gd name="T34" fmla="*/ 16 w 98"/>
              <a:gd name="T35" fmla="*/ 96 h 98"/>
              <a:gd name="T36" fmla="*/ 23 w 98"/>
              <a:gd name="T37" fmla="*/ 96 h 98"/>
              <a:gd name="T38" fmla="*/ 46 w 98"/>
              <a:gd name="T39" fmla="*/ 73 h 98"/>
              <a:gd name="T40" fmla="*/ 53 w 98"/>
              <a:gd name="T41" fmla="*/ 73 h 98"/>
              <a:gd name="T42" fmla="*/ 76 w 98"/>
              <a:gd name="T43" fmla="*/ 96 h 98"/>
              <a:gd name="T44" fmla="*/ 83 w 98"/>
              <a:gd name="T45" fmla="*/ 96 h 98"/>
              <a:gd name="T46" fmla="*/ 96 w 98"/>
              <a:gd name="T47" fmla="*/ 82 h 98"/>
              <a:gd name="T48" fmla="*/ 96 w 98"/>
              <a:gd name="T49" fmla="*/ 7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8" h="98">
                <a:moveTo>
                  <a:pt x="96" y="75"/>
                </a:moveTo>
                <a:cubicBezTo>
                  <a:pt x="73" y="52"/>
                  <a:pt x="73" y="52"/>
                  <a:pt x="73" y="52"/>
                </a:cubicBezTo>
                <a:cubicBezTo>
                  <a:pt x="71" y="50"/>
                  <a:pt x="71" y="47"/>
                  <a:pt x="73" y="45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0"/>
                  <a:pt x="98" y="17"/>
                  <a:pt x="96" y="15"/>
                </a:cubicBezTo>
                <a:cubicBezTo>
                  <a:pt x="83" y="2"/>
                  <a:pt x="83" y="2"/>
                  <a:pt x="83" y="2"/>
                </a:cubicBezTo>
                <a:cubicBezTo>
                  <a:pt x="81" y="0"/>
                  <a:pt x="78" y="0"/>
                  <a:pt x="76" y="2"/>
                </a:cubicBezTo>
                <a:cubicBezTo>
                  <a:pt x="53" y="25"/>
                  <a:pt x="53" y="25"/>
                  <a:pt x="53" y="25"/>
                </a:cubicBezTo>
                <a:cubicBezTo>
                  <a:pt x="51" y="26"/>
                  <a:pt x="48" y="26"/>
                  <a:pt x="46" y="25"/>
                </a:cubicBezTo>
                <a:cubicBezTo>
                  <a:pt x="23" y="2"/>
                  <a:pt x="23" y="2"/>
                  <a:pt x="23" y="2"/>
                </a:cubicBezTo>
                <a:cubicBezTo>
                  <a:pt x="21" y="0"/>
                  <a:pt x="18" y="0"/>
                  <a:pt x="16" y="2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7"/>
                  <a:pt x="0" y="20"/>
                  <a:pt x="2" y="22"/>
                </a:cubicBezTo>
                <a:cubicBezTo>
                  <a:pt x="25" y="45"/>
                  <a:pt x="25" y="45"/>
                  <a:pt x="25" y="45"/>
                </a:cubicBezTo>
                <a:cubicBezTo>
                  <a:pt x="27" y="47"/>
                  <a:pt x="27" y="50"/>
                  <a:pt x="25" y="52"/>
                </a:cubicBezTo>
                <a:cubicBezTo>
                  <a:pt x="2" y="75"/>
                  <a:pt x="2" y="75"/>
                  <a:pt x="2" y="75"/>
                </a:cubicBezTo>
                <a:cubicBezTo>
                  <a:pt x="0" y="77"/>
                  <a:pt x="0" y="80"/>
                  <a:pt x="2" y="82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8"/>
                  <a:pt x="21" y="98"/>
                  <a:pt x="23" y="96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1"/>
                  <a:pt x="51" y="71"/>
                  <a:pt x="53" y="73"/>
                </a:cubicBezTo>
                <a:cubicBezTo>
                  <a:pt x="76" y="96"/>
                  <a:pt x="76" y="96"/>
                  <a:pt x="76" y="96"/>
                </a:cubicBezTo>
                <a:cubicBezTo>
                  <a:pt x="78" y="98"/>
                  <a:pt x="81" y="98"/>
                  <a:pt x="83" y="96"/>
                </a:cubicBezTo>
                <a:cubicBezTo>
                  <a:pt x="96" y="82"/>
                  <a:pt x="96" y="82"/>
                  <a:pt x="96" y="82"/>
                </a:cubicBezTo>
                <a:cubicBezTo>
                  <a:pt x="98" y="80"/>
                  <a:pt x="98" y="77"/>
                  <a:pt x="96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24">
            <a:extLst>
              <a:ext uri="{FF2B5EF4-FFF2-40B4-BE49-F238E27FC236}">
                <a16:creationId xmlns:a16="http://schemas.microsoft.com/office/drawing/2014/main" id="{5C8C5512-E3DB-4F45-A64A-71EA085AC74F}"/>
              </a:ext>
            </a:extLst>
          </p:cNvPr>
          <p:cNvSpPr>
            <a:spLocks/>
          </p:cNvSpPr>
          <p:nvPr/>
        </p:nvSpPr>
        <p:spPr bwMode="auto">
          <a:xfrm>
            <a:off x="8106264" y="5113366"/>
            <a:ext cx="554034" cy="556846"/>
          </a:xfrm>
          <a:custGeom>
            <a:avLst/>
            <a:gdLst>
              <a:gd name="T0" fmla="*/ 205 w 209"/>
              <a:gd name="T1" fmla="*/ 161 h 209"/>
              <a:gd name="T2" fmla="*/ 156 w 209"/>
              <a:gd name="T3" fmla="*/ 112 h 209"/>
              <a:gd name="T4" fmla="*/ 156 w 209"/>
              <a:gd name="T5" fmla="*/ 97 h 209"/>
              <a:gd name="T6" fmla="*/ 205 w 209"/>
              <a:gd name="T7" fmla="*/ 48 h 209"/>
              <a:gd name="T8" fmla="*/ 205 w 209"/>
              <a:gd name="T9" fmla="*/ 33 h 209"/>
              <a:gd name="T10" fmla="*/ 176 w 209"/>
              <a:gd name="T11" fmla="*/ 4 h 209"/>
              <a:gd name="T12" fmla="*/ 161 w 209"/>
              <a:gd name="T13" fmla="*/ 4 h 209"/>
              <a:gd name="T14" fmla="*/ 112 w 209"/>
              <a:gd name="T15" fmla="*/ 53 h 209"/>
              <a:gd name="T16" fmla="*/ 97 w 209"/>
              <a:gd name="T17" fmla="*/ 53 h 209"/>
              <a:gd name="T18" fmla="*/ 48 w 209"/>
              <a:gd name="T19" fmla="*/ 4 h 209"/>
              <a:gd name="T20" fmla="*/ 33 w 209"/>
              <a:gd name="T21" fmla="*/ 4 h 209"/>
              <a:gd name="T22" fmla="*/ 4 w 209"/>
              <a:gd name="T23" fmla="*/ 33 h 209"/>
              <a:gd name="T24" fmla="*/ 4 w 209"/>
              <a:gd name="T25" fmla="*/ 48 h 209"/>
              <a:gd name="T26" fmla="*/ 53 w 209"/>
              <a:gd name="T27" fmla="*/ 97 h 209"/>
              <a:gd name="T28" fmla="*/ 53 w 209"/>
              <a:gd name="T29" fmla="*/ 112 h 209"/>
              <a:gd name="T30" fmla="*/ 4 w 209"/>
              <a:gd name="T31" fmla="*/ 161 h 209"/>
              <a:gd name="T32" fmla="*/ 4 w 209"/>
              <a:gd name="T33" fmla="*/ 176 h 209"/>
              <a:gd name="T34" fmla="*/ 33 w 209"/>
              <a:gd name="T35" fmla="*/ 205 h 209"/>
              <a:gd name="T36" fmla="*/ 48 w 209"/>
              <a:gd name="T37" fmla="*/ 205 h 209"/>
              <a:gd name="T38" fmla="*/ 97 w 209"/>
              <a:gd name="T39" fmla="*/ 156 h 209"/>
              <a:gd name="T40" fmla="*/ 112 w 209"/>
              <a:gd name="T41" fmla="*/ 156 h 209"/>
              <a:gd name="T42" fmla="*/ 161 w 209"/>
              <a:gd name="T43" fmla="*/ 205 h 209"/>
              <a:gd name="T44" fmla="*/ 176 w 209"/>
              <a:gd name="T45" fmla="*/ 205 h 209"/>
              <a:gd name="T46" fmla="*/ 205 w 209"/>
              <a:gd name="T47" fmla="*/ 176 h 209"/>
              <a:gd name="T48" fmla="*/ 205 w 209"/>
              <a:gd name="T49" fmla="*/ 16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9" h="209">
                <a:moveTo>
                  <a:pt x="205" y="161"/>
                </a:moveTo>
                <a:cubicBezTo>
                  <a:pt x="156" y="112"/>
                  <a:pt x="156" y="112"/>
                  <a:pt x="156" y="112"/>
                </a:cubicBezTo>
                <a:cubicBezTo>
                  <a:pt x="151" y="108"/>
                  <a:pt x="151" y="101"/>
                  <a:pt x="156" y="97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9" y="44"/>
                  <a:pt x="209" y="37"/>
                  <a:pt x="205" y="33"/>
                </a:cubicBezTo>
                <a:cubicBezTo>
                  <a:pt x="176" y="4"/>
                  <a:pt x="176" y="4"/>
                  <a:pt x="176" y="4"/>
                </a:cubicBezTo>
                <a:cubicBezTo>
                  <a:pt x="172" y="0"/>
                  <a:pt x="165" y="0"/>
                  <a:pt x="161" y="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08" y="58"/>
                  <a:pt x="101" y="58"/>
                  <a:pt x="97" y="53"/>
                </a:cubicBezTo>
                <a:cubicBezTo>
                  <a:pt x="48" y="4"/>
                  <a:pt x="48" y="4"/>
                  <a:pt x="48" y="4"/>
                </a:cubicBezTo>
                <a:cubicBezTo>
                  <a:pt x="44" y="0"/>
                  <a:pt x="37" y="0"/>
                  <a:pt x="33" y="4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7"/>
                  <a:pt x="0" y="44"/>
                  <a:pt x="4" y="48"/>
                </a:cubicBezTo>
                <a:cubicBezTo>
                  <a:pt x="53" y="97"/>
                  <a:pt x="53" y="97"/>
                  <a:pt x="53" y="97"/>
                </a:cubicBezTo>
                <a:cubicBezTo>
                  <a:pt x="57" y="101"/>
                  <a:pt x="57" y="108"/>
                  <a:pt x="53" y="112"/>
                </a:cubicBezTo>
                <a:cubicBezTo>
                  <a:pt x="4" y="161"/>
                  <a:pt x="4" y="161"/>
                  <a:pt x="4" y="161"/>
                </a:cubicBezTo>
                <a:cubicBezTo>
                  <a:pt x="0" y="165"/>
                  <a:pt x="0" y="172"/>
                  <a:pt x="4" y="176"/>
                </a:cubicBezTo>
                <a:cubicBezTo>
                  <a:pt x="33" y="205"/>
                  <a:pt x="33" y="205"/>
                  <a:pt x="33" y="205"/>
                </a:cubicBezTo>
                <a:cubicBezTo>
                  <a:pt x="37" y="209"/>
                  <a:pt x="44" y="209"/>
                  <a:pt x="48" y="205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101" y="152"/>
                  <a:pt x="108" y="152"/>
                  <a:pt x="112" y="156"/>
                </a:cubicBezTo>
                <a:cubicBezTo>
                  <a:pt x="161" y="205"/>
                  <a:pt x="161" y="205"/>
                  <a:pt x="161" y="205"/>
                </a:cubicBezTo>
                <a:cubicBezTo>
                  <a:pt x="165" y="209"/>
                  <a:pt x="172" y="209"/>
                  <a:pt x="176" y="205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9" y="172"/>
                  <a:pt x="209" y="165"/>
                  <a:pt x="205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25">
            <a:extLst>
              <a:ext uri="{FF2B5EF4-FFF2-40B4-BE49-F238E27FC236}">
                <a16:creationId xmlns:a16="http://schemas.microsoft.com/office/drawing/2014/main" id="{21F03FBC-9484-4D4A-BB13-AF53F78B04F2}"/>
              </a:ext>
            </a:extLst>
          </p:cNvPr>
          <p:cNvSpPr>
            <a:spLocks/>
          </p:cNvSpPr>
          <p:nvPr/>
        </p:nvSpPr>
        <p:spPr bwMode="auto">
          <a:xfrm>
            <a:off x="10527699" y="5273669"/>
            <a:ext cx="236238" cy="236238"/>
          </a:xfrm>
          <a:custGeom>
            <a:avLst/>
            <a:gdLst>
              <a:gd name="T0" fmla="*/ 87 w 89"/>
              <a:gd name="T1" fmla="*/ 69 h 89"/>
              <a:gd name="T2" fmla="*/ 66 w 89"/>
              <a:gd name="T3" fmla="*/ 48 h 89"/>
              <a:gd name="T4" fmla="*/ 66 w 89"/>
              <a:gd name="T5" fmla="*/ 41 h 89"/>
              <a:gd name="T6" fmla="*/ 87 w 89"/>
              <a:gd name="T7" fmla="*/ 20 h 89"/>
              <a:gd name="T8" fmla="*/ 87 w 89"/>
              <a:gd name="T9" fmla="*/ 14 h 89"/>
              <a:gd name="T10" fmla="*/ 75 w 89"/>
              <a:gd name="T11" fmla="*/ 2 h 89"/>
              <a:gd name="T12" fmla="*/ 69 w 89"/>
              <a:gd name="T13" fmla="*/ 2 h 89"/>
              <a:gd name="T14" fmla="*/ 48 w 89"/>
              <a:gd name="T15" fmla="*/ 23 h 89"/>
              <a:gd name="T16" fmla="*/ 41 w 89"/>
              <a:gd name="T17" fmla="*/ 23 h 89"/>
              <a:gd name="T18" fmla="*/ 20 w 89"/>
              <a:gd name="T19" fmla="*/ 2 h 89"/>
              <a:gd name="T20" fmla="*/ 14 w 89"/>
              <a:gd name="T21" fmla="*/ 2 h 89"/>
              <a:gd name="T22" fmla="*/ 2 w 89"/>
              <a:gd name="T23" fmla="*/ 14 h 89"/>
              <a:gd name="T24" fmla="*/ 2 w 89"/>
              <a:gd name="T25" fmla="*/ 20 h 89"/>
              <a:gd name="T26" fmla="*/ 23 w 89"/>
              <a:gd name="T27" fmla="*/ 41 h 89"/>
              <a:gd name="T28" fmla="*/ 23 w 89"/>
              <a:gd name="T29" fmla="*/ 48 h 89"/>
              <a:gd name="T30" fmla="*/ 2 w 89"/>
              <a:gd name="T31" fmla="*/ 69 h 89"/>
              <a:gd name="T32" fmla="*/ 2 w 89"/>
              <a:gd name="T33" fmla="*/ 75 h 89"/>
              <a:gd name="T34" fmla="*/ 14 w 89"/>
              <a:gd name="T35" fmla="*/ 87 h 89"/>
              <a:gd name="T36" fmla="*/ 20 w 89"/>
              <a:gd name="T37" fmla="*/ 87 h 89"/>
              <a:gd name="T38" fmla="*/ 41 w 89"/>
              <a:gd name="T39" fmla="*/ 67 h 89"/>
              <a:gd name="T40" fmla="*/ 48 w 89"/>
              <a:gd name="T41" fmla="*/ 67 h 89"/>
              <a:gd name="T42" fmla="*/ 69 w 89"/>
              <a:gd name="T43" fmla="*/ 87 h 89"/>
              <a:gd name="T44" fmla="*/ 75 w 89"/>
              <a:gd name="T45" fmla="*/ 87 h 89"/>
              <a:gd name="T46" fmla="*/ 87 w 89"/>
              <a:gd name="T47" fmla="*/ 75 h 89"/>
              <a:gd name="T48" fmla="*/ 87 w 89"/>
              <a:gd name="T49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" h="89">
                <a:moveTo>
                  <a:pt x="87" y="69"/>
                </a:moveTo>
                <a:cubicBezTo>
                  <a:pt x="66" y="48"/>
                  <a:pt x="66" y="48"/>
                  <a:pt x="66" y="48"/>
                </a:cubicBezTo>
                <a:cubicBezTo>
                  <a:pt x="65" y="46"/>
                  <a:pt x="65" y="43"/>
                  <a:pt x="66" y="41"/>
                </a:cubicBezTo>
                <a:cubicBezTo>
                  <a:pt x="87" y="20"/>
                  <a:pt x="87" y="20"/>
                  <a:pt x="87" y="20"/>
                </a:cubicBezTo>
                <a:cubicBezTo>
                  <a:pt x="89" y="19"/>
                  <a:pt x="89" y="16"/>
                  <a:pt x="87" y="14"/>
                </a:cubicBezTo>
                <a:cubicBezTo>
                  <a:pt x="75" y="2"/>
                  <a:pt x="75" y="2"/>
                  <a:pt x="75" y="2"/>
                </a:cubicBezTo>
                <a:cubicBezTo>
                  <a:pt x="73" y="0"/>
                  <a:pt x="70" y="0"/>
                  <a:pt x="69" y="2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24"/>
                  <a:pt x="43" y="24"/>
                  <a:pt x="41" y="23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0"/>
                  <a:pt x="16" y="0"/>
                  <a:pt x="14" y="2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9"/>
                  <a:pt x="2" y="20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3"/>
                  <a:pt x="24" y="46"/>
                  <a:pt x="23" y="48"/>
                </a:cubicBezTo>
                <a:cubicBezTo>
                  <a:pt x="2" y="69"/>
                  <a:pt x="2" y="69"/>
                  <a:pt x="2" y="69"/>
                </a:cubicBezTo>
                <a:cubicBezTo>
                  <a:pt x="0" y="71"/>
                  <a:pt x="0" y="73"/>
                  <a:pt x="2" y="75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9"/>
                  <a:pt x="19" y="89"/>
                  <a:pt x="20" y="8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5"/>
                  <a:pt x="46" y="65"/>
                  <a:pt x="48" y="67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9"/>
                  <a:pt x="73" y="89"/>
                  <a:pt x="75" y="87"/>
                </a:cubicBezTo>
                <a:cubicBezTo>
                  <a:pt x="87" y="75"/>
                  <a:pt x="87" y="75"/>
                  <a:pt x="87" y="75"/>
                </a:cubicBezTo>
                <a:cubicBezTo>
                  <a:pt x="89" y="73"/>
                  <a:pt x="89" y="71"/>
                  <a:pt x="87" y="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26">
            <a:extLst>
              <a:ext uri="{FF2B5EF4-FFF2-40B4-BE49-F238E27FC236}">
                <a16:creationId xmlns:a16="http://schemas.microsoft.com/office/drawing/2014/main" id="{AFC6C36D-C693-4E67-BDAE-286393385535}"/>
              </a:ext>
            </a:extLst>
          </p:cNvPr>
          <p:cNvSpPr>
            <a:spLocks/>
          </p:cNvSpPr>
          <p:nvPr/>
        </p:nvSpPr>
        <p:spPr bwMode="auto">
          <a:xfrm>
            <a:off x="9740240" y="3932178"/>
            <a:ext cx="331858" cy="334671"/>
          </a:xfrm>
          <a:custGeom>
            <a:avLst/>
            <a:gdLst>
              <a:gd name="T0" fmla="*/ 123 w 125"/>
              <a:gd name="T1" fmla="*/ 97 h 126"/>
              <a:gd name="T2" fmla="*/ 93 w 125"/>
              <a:gd name="T3" fmla="*/ 67 h 126"/>
              <a:gd name="T4" fmla="*/ 93 w 125"/>
              <a:gd name="T5" fmla="*/ 58 h 126"/>
              <a:gd name="T6" fmla="*/ 123 w 125"/>
              <a:gd name="T7" fmla="*/ 29 h 126"/>
              <a:gd name="T8" fmla="*/ 123 w 125"/>
              <a:gd name="T9" fmla="*/ 20 h 126"/>
              <a:gd name="T10" fmla="*/ 106 w 125"/>
              <a:gd name="T11" fmla="*/ 3 h 126"/>
              <a:gd name="T12" fmla="*/ 97 w 125"/>
              <a:gd name="T13" fmla="*/ 3 h 126"/>
              <a:gd name="T14" fmla="*/ 67 w 125"/>
              <a:gd name="T15" fmla="*/ 32 h 126"/>
              <a:gd name="T16" fmla="*/ 58 w 125"/>
              <a:gd name="T17" fmla="*/ 32 h 126"/>
              <a:gd name="T18" fmla="*/ 29 w 125"/>
              <a:gd name="T19" fmla="*/ 3 h 126"/>
              <a:gd name="T20" fmla="*/ 20 w 125"/>
              <a:gd name="T21" fmla="*/ 3 h 126"/>
              <a:gd name="T22" fmla="*/ 2 w 125"/>
              <a:gd name="T23" fmla="*/ 20 h 126"/>
              <a:gd name="T24" fmla="*/ 2 w 125"/>
              <a:gd name="T25" fmla="*/ 29 h 126"/>
              <a:gd name="T26" fmla="*/ 32 w 125"/>
              <a:gd name="T27" fmla="*/ 58 h 126"/>
              <a:gd name="T28" fmla="*/ 32 w 125"/>
              <a:gd name="T29" fmla="*/ 67 h 126"/>
              <a:gd name="T30" fmla="*/ 2 w 125"/>
              <a:gd name="T31" fmla="*/ 97 h 126"/>
              <a:gd name="T32" fmla="*/ 2 w 125"/>
              <a:gd name="T33" fmla="*/ 106 h 126"/>
              <a:gd name="T34" fmla="*/ 20 w 125"/>
              <a:gd name="T35" fmla="*/ 123 h 126"/>
              <a:gd name="T36" fmla="*/ 29 w 125"/>
              <a:gd name="T37" fmla="*/ 123 h 126"/>
              <a:gd name="T38" fmla="*/ 58 w 125"/>
              <a:gd name="T39" fmla="*/ 94 h 126"/>
              <a:gd name="T40" fmla="*/ 67 w 125"/>
              <a:gd name="T41" fmla="*/ 94 h 126"/>
              <a:gd name="T42" fmla="*/ 97 w 125"/>
              <a:gd name="T43" fmla="*/ 123 h 126"/>
              <a:gd name="T44" fmla="*/ 106 w 125"/>
              <a:gd name="T45" fmla="*/ 123 h 126"/>
              <a:gd name="T46" fmla="*/ 123 w 125"/>
              <a:gd name="T47" fmla="*/ 106 h 126"/>
              <a:gd name="T48" fmla="*/ 123 w 125"/>
              <a:gd name="T49" fmla="*/ 9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" h="126">
                <a:moveTo>
                  <a:pt x="123" y="97"/>
                </a:moveTo>
                <a:cubicBezTo>
                  <a:pt x="93" y="67"/>
                  <a:pt x="93" y="67"/>
                  <a:pt x="93" y="67"/>
                </a:cubicBezTo>
                <a:cubicBezTo>
                  <a:pt x="91" y="65"/>
                  <a:pt x="91" y="61"/>
                  <a:pt x="93" y="58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5" y="26"/>
                  <a:pt x="125" y="22"/>
                  <a:pt x="123" y="2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3" y="0"/>
                  <a:pt x="99" y="0"/>
                  <a:pt x="97" y="3"/>
                </a:cubicBezTo>
                <a:cubicBezTo>
                  <a:pt x="67" y="32"/>
                  <a:pt x="67" y="32"/>
                  <a:pt x="67" y="32"/>
                </a:cubicBezTo>
                <a:cubicBezTo>
                  <a:pt x="65" y="35"/>
                  <a:pt x="61" y="35"/>
                  <a:pt x="58" y="32"/>
                </a:cubicBezTo>
                <a:cubicBezTo>
                  <a:pt x="29" y="3"/>
                  <a:pt x="29" y="3"/>
                  <a:pt x="29" y="3"/>
                </a:cubicBezTo>
                <a:cubicBezTo>
                  <a:pt x="26" y="0"/>
                  <a:pt x="22" y="0"/>
                  <a:pt x="20" y="3"/>
                </a:cubicBezTo>
                <a:cubicBezTo>
                  <a:pt x="2" y="20"/>
                  <a:pt x="2" y="20"/>
                  <a:pt x="2" y="20"/>
                </a:cubicBezTo>
                <a:cubicBezTo>
                  <a:pt x="0" y="22"/>
                  <a:pt x="0" y="26"/>
                  <a:pt x="2" y="29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61"/>
                  <a:pt x="34" y="65"/>
                  <a:pt x="32" y="67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9"/>
                  <a:pt x="0" y="103"/>
                  <a:pt x="2" y="106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22" y="126"/>
                  <a:pt x="26" y="126"/>
                  <a:pt x="29" y="123"/>
                </a:cubicBezTo>
                <a:cubicBezTo>
                  <a:pt x="58" y="94"/>
                  <a:pt x="58" y="94"/>
                  <a:pt x="58" y="94"/>
                </a:cubicBezTo>
                <a:cubicBezTo>
                  <a:pt x="61" y="91"/>
                  <a:pt x="65" y="91"/>
                  <a:pt x="67" y="94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6"/>
                  <a:pt x="103" y="126"/>
                  <a:pt x="106" y="123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5" y="103"/>
                  <a:pt x="125" y="99"/>
                  <a:pt x="123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19B7C7D8-5DE4-40AE-8E96-C25B8C2A7005}"/>
              </a:ext>
            </a:extLst>
          </p:cNvPr>
          <p:cNvGrpSpPr/>
          <p:nvPr/>
        </p:nvGrpSpPr>
        <p:grpSpPr>
          <a:xfrm>
            <a:off x="19693158" y="5301793"/>
            <a:ext cx="1574918" cy="3374824"/>
            <a:chOff x="19693158" y="5301793"/>
            <a:chExt cx="1574918" cy="3374824"/>
          </a:xfrm>
        </p:grpSpPr>
        <p:sp>
          <p:nvSpPr>
            <p:cNvPr id="31" name="Freeform 230">
              <a:extLst>
                <a:ext uri="{FF2B5EF4-FFF2-40B4-BE49-F238E27FC236}">
                  <a16:creationId xmlns:a16="http://schemas.microsoft.com/office/drawing/2014/main" id="{619B5A63-9035-4D15-9FBB-B9EFFBECB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3466" y="5301793"/>
              <a:ext cx="1504610" cy="3020467"/>
            </a:xfrm>
            <a:custGeom>
              <a:avLst/>
              <a:gdLst>
                <a:gd name="T0" fmla="*/ 196 w 566"/>
                <a:gd name="T1" fmla="*/ 543 h 1135"/>
                <a:gd name="T2" fmla="*/ 154 w 566"/>
                <a:gd name="T3" fmla="*/ 396 h 1135"/>
                <a:gd name="T4" fmla="*/ 233 w 566"/>
                <a:gd name="T5" fmla="*/ 227 h 1135"/>
                <a:gd name="T6" fmla="*/ 191 w 566"/>
                <a:gd name="T7" fmla="*/ 137 h 1135"/>
                <a:gd name="T8" fmla="*/ 303 w 566"/>
                <a:gd name="T9" fmla="*/ 5 h 1135"/>
                <a:gd name="T10" fmla="*/ 434 w 566"/>
                <a:gd name="T11" fmla="*/ 117 h 1135"/>
                <a:gd name="T12" fmla="*/ 420 w 566"/>
                <a:gd name="T13" fmla="*/ 186 h 1135"/>
                <a:gd name="T14" fmla="*/ 545 w 566"/>
                <a:gd name="T15" fmla="*/ 363 h 1135"/>
                <a:gd name="T16" fmla="*/ 466 w 566"/>
                <a:gd name="T17" fmla="*/ 576 h 1135"/>
                <a:gd name="T18" fmla="*/ 564 w 566"/>
                <a:gd name="T19" fmla="*/ 796 h 1135"/>
                <a:gd name="T20" fmla="*/ 248 w 566"/>
                <a:gd name="T21" fmla="*/ 1111 h 1135"/>
                <a:gd name="T22" fmla="*/ 25 w 566"/>
                <a:gd name="T23" fmla="*/ 758 h 1135"/>
                <a:gd name="T24" fmla="*/ 196 w 566"/>
                <a:gd name="T25" fmla="*/ 54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1135">
                  <a:moveTo>
                    <a:pt x="196" y="543"/>
                  </a:moveTo>
                  <a:cubicBezTo>
                    <a:pt x="203" y="466"/>
                    <a:pt x="153" y="488"/>
                    <a:pt x="154" y="396"/>
                  </a:cubicBezTo>
                  <a:cubicBezTo>
                    <a:pt x="154" y="316"/>
                    <a:pt x="232" y="271"/>
                    <a:pt x="233" y="227"/>
                  </a:cubicBezTo>
                  <a:cubicBezTo>
                    <a:pt x="234" y="184"/>
                    <a:pt x="193" y="162"/>
                    <a:pt x="191" y="137"/>
                  </a:cubicBezTo>
                  <a:cubicBezTo>
                    <a:pt x="185" y="70"/>
                    <a:pt x="235" y="11"/>
                    <a:pt x="303" y="5"/>
                  </a:cubicBezTo>
                  <a:cubicBezTo>
                    <a:pt x="370" y="0"/>
                    <a:pt x="429" y="50"/>
                    <a:pt x="434" y="117"/>
                  </a:cubicBezTo>
                  <a:cubicBezTo>
                    <a:pt x="436" y="142"/>
                    <a:pt x="421" y="147"/>
                    <a:pt x="420" y="186"/>
                  </a:cubicBezTo>
                  <a:cubicBezTo>
                    <a:pt x="418" y="224"/>
                    <a:pt x="557" y="283"/>
                    <a:pt x="545" y="363"/>
                  </a:cubicBezTo>
                  <a:cubicBezTo>
                    <a:pt x="532" y="442"/>
                    <a:pt x="462" y="479"/>
                    <a:pt x="466" y="576"/>
                  </a:cubicBezTo>
                  <a:cubicBezTo>
                    <a:pt x="470" y="647"/>
                    <a:pt x="566" y="678"/>
                    <a:pt x="564" y="796"/>
                  </a:cubicBezTo>
                  <a:cubicBezTo>
                    <a:pt x="562" y="988"/>
                    <a:pt x="424" y="1135"/>
                    <a:pt x="248" y="1111"/>
                  </a:cubicBezTo>
                  <a:cubicBezTo>
                    <a:pt x="72" y="1086"/>
                    <a:pt x="0" y="934"/>
                    <a:pt x="25" y="758"/>
                  </a:cubicBezTo>
                  <a:cubicBezTo>
                    <a:pt x="41" y="641"/>
                    <a:pt x="189" y="620"/>
                    <a:pt x="196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231">
              <a:extLst>
                <a:ext uri="{FF2B5EF4-FFF2-40B4-BE49-F238E27FC236}">
                  <a16:creationId xmlns:a16="http://schemas.microsoft.com/office/drawing/2014/main" id="{A6BC209A-662E-4F53-A808-0CCC1E82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3743" y="5619590"/>
              <a:ext cx="224988" cy="2351127"/>
            </a:xfrm>
            <a:custGeom>
              <a:avLst/>
              <a:gdLst>
                <a:gd name="T0" fmla="*/ 58 w 84"/>
                <a:gd name="T1" fmla="*/ 0 h 883"/>
                <a:gd name="T2" fmla="*/ 70 w 84"/>
                <a:gd name="T3" fmla="*/ 111 h 883"/>
                <a:gd name="T4" fmla="*/ 76 w 84"/>
                <a:gd name="T5" fmla="*/ 223 h 883"/>
                <a:gd name="T6" fmla="*/ 79 w 84"/>
                <a:gd name="T7" fmla="*/ 334 h 883"/>
                <a:gd name="T8" fmla="*/ 77 w 84"/>
                <a:gd name="T9" fmla="*/ 446 h 883"/>
                <a:gd name="T10" fmla="*/ 69 w 84"/>
                <a:gd name="T11" fmla="*/ 557 h 883"/>
                <a:gd name="T12" fmla="*/ 55 w 84"/>
                <a:gd name="T13" fmla="*/ 668 h 883"/>
                <a:gd name="T14" fmla="*/ 33 w 84"/>
                <a:gd name="T15" fmla="*/ 777 h 883"/>
                <a:gd name="T16" fmla="*/ 0 w 84"/>
                <a:gd name="T17" fmla="*/ 883 h 883"/>
                <a:gd name="T18" fmla="*/ 35 w 84"/>
                <a:gd name="T19" fmla="*/ 777 h 883"/>
                <a:gd name="T20" fmla="*/ 59 w 84"/>
                <a:gd name="T21" fmla="*/ 668 h 883"/>
                <a:gd name="T22" fmla="*/ 73 w 84"/>
                <a:gd name="T23" fmla="*/ 557 h 883"/>
                <a:gd name="T24" fmla="*/ 81 w 84"/>
                <a:gd name="T25" fmla="*/ 446 h 883"/>
                <a:gd name="T26" fmla="*/ 80 w 84"/>
                <a:gd name="T27" fmla="*/ 223 h 883"/>
                <a:gd name="T28" fmla="*/ 58 w 84"/>
                <a:gd name="T2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83">
                  <a:moveTo>
                    <a:pt x="58" y="0"/>
                  </a:moveTo>
                  <a:cubicBezTo>
                    <a:pt x="63" y="37"/>
                    <a:pt x="67" y="74"/>
                    <a:pt x="70" y="111"/>
                  </a:cubicBezTo>
                  <a:cubicBezTo>
                    <a:pt x="73" y="149"/>
                    <a:pt x="75" y="186"/>
                    <a:pt x="76" y="223"/>
                  </a:cubicBezTo>
                  <a:cubicBezTo>
                    <a:pt x="78" y="260"/>
                    <a:pt x="79" y="297"/>
                    <a:pt x="79" y="334"/>
                  </a:cubicBezTo>
                  <a:cubicBezTo>
                    <a:pt x="79" y="371"/>
                    <a:pt x="78" y="409"/>
                    <a:pt x="77" y="446"/>
                  </a:cubicBezTo>
                  <a:cubicBezTo>
                    <a:pt x="75" y="483"/>
                    <a:pt x="73" y="520"/>
                    <a:pt x="69" y="557"/>
                  </a:cubicBezTo>
                  <a:cubicBezTo>
                    <a:pt x="66" y="594"/>
                    <a:pt x="61" y="631"/>
                    <a:pt x="55" y="668"/>
                  </a:cubicBezTo>
                  <a:cubicBezTo>
                    <a:pt x="49" y="704"/>
                    <a:pt x="42" y="741"/>
                    <a:pt x="33" y="777"/>
                  </a:cubicBezTo>
                  <a:cubicBezTo>
                    <a:pt x="24" y="813"/>
                    <a:pt x="13" y="848"/>
                    <a:pt x="0" y="883"/>
                  </a:cubicBezTo>
                  <a:cubicBezTo>
                    <a:pt x="14" y="849"/>
                    <a:pt x="25" y="813"/>
                    <a:pt x="35" y="777"/>
                  </a:cubicBezTo>
                  <a:cubicBezTo>
                    <a:pt x="44" y="741"/>
                    <a:pt x="52" y="705"/>
                    <a:pt x="59" y="668"/>
                  </a:cubicBezTo>
                  <a:cubicBezTo>
                    <a:pt x="65" y="631"/>
                    <a:pt x="70" y="594"/>
                    <a:pt x="73" y="557"/>
                  </a:cubicBezTo>
                  <a:cubicBezTo>
                    <a:pt x="77" y="520"/>
                    <a:pt x="80" y="483"/>
                    <a:pt x="81" y="446"/>
                  </a:cubicBezTo>
                  <a:cubicBezTo>
                    <a:pt x="84" y="372"/>
                    <a:pt x="84" y="297"/>
                    <a:pt x="80" y="223"/>
                  </a:cubicBezTo>
                  <a:cubicBezTo>
                    <a:pt x="76" y="148"/>
                    <a:pt x="69" y="7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232">
              <a:extLst>
                <a:ext uri="{FF2B5EF4-FFF2-40B4-BE49-F238E27FC236}">
                  <a16:creationId xmlns:a16="http://schemas.microsoft.com/office/drawing/2014/main" id="{3273AA5B-34F8-4190-AE66-3392E5649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2806" y="5850202"/>
              <a:ext cx="230613" cy="224988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5" y="9"/>
                    <a:pt x="10" y="17"/>
                    <a:pt x="17" y="25"/>
                  </a:cubicBezTo>
                  <a:cubicBezTo>
                    <a:pt x="24" y="33"/>
                    <a:pt x="31" y="41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233">
              <a:extLst>
                <a:ext uri="{FF2B5EF4-FFF2-40B4-BE49-F238E27FC236}">
                  <a16:creationId xmlns:a16="http://schemas.microsoft.com/office/drawing/2014/main" id="{2E9935F0-FAFB-42B9-A67E-5047121BA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1244" y="5954259"/>
              <a:ext cx="233426" cy="224988"/>
            </a:xfrm>
            <a:custGeom>
              <a:avLst/>
              <a:gdLst>
                <a:gd name="T0" fmla="*/ 88 w 88"/>
                <a:gd name="T1" fmla="*/ 84 h 84"/>
                <a:gd name="T2" fmla="*/ 41 w 88"/>
                <a:gd name="T3" fmla="*/ 44 h 84"/>
                <a:gd name="T4" fmla="*/ 36 w 88"/>
                <a:gd name="T5" fmla="*/ 39 h 84"/>
                <a:gd name="T6" fmla="*/ 31 w 88"/>
                <a:gd name="T7" fmla="*/ 34 h 84"/>
                <a:gd name="T8" fmla="*/ 20 w 88"/>
                <a:gd name="T9" fmla="*/ 23 h 84"/>
                <a:gd name="T10" fmla="*/ 0 w 88"/>
                <a:gd name="T11" fmla="*/ 0 h 84"/>
                <a:gd name="T12" fmla="*/ 17 w 88"/>
                <a:gd name="T13" fmla="*/ 26 h 84"/>
                <a:gd name="T14" fmla="*/ 38 w 88"/>
                <a:gd name="T15" fmla="*/ 48 h 84"/>
                <a:gd name="T16" fmla="*/ 62 w 88"/>
                <a:gd name="T17" fmla="*/ 67 h 84"/>
                <a:gd name="T18" fmla="*/ 88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88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1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4" y="61"/>
                    <a:pt x="62" y="67"/>
                  </a:cubicBezTo>
                  <a:cubicBezTo>
                    <a:pt x="70" y="73"/>
                    <a:pt x="79" y="79"/>
                    <a:pt x="8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234">
              <a:extLst>
                <a:ext uri="{FF2B5EF4-FFF2-40B4-BE49-F238E27FC236}">
                  <a16:creationId xmlns:a16="http://schemas.microsoft.com/office/drawing/2014/main" id="{D1A3DA87-018E-4EB0-BF75-B1C60509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4056" y="6578601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1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4" y="9"/>
                    <a:pt x="10" y="17"/>
                    <a:pt x="17" y="25"/>
                  </a:cubicBezTo>
                  <a:cubicBezTo>
                    <a:pt x="23" y="33"/>
                    <a:pt x="30" y="40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235">
              <a:extLst>
                <a:ext uri="{FF2B5EF4-FFF2-40B4-BE49-F238E27FC236}">
                  <a16:creationId xmlns:a16="http://schemas.microsoft.com/office/drawing/2014/main" id="{3D97C00D-BBC0-4210-889B-F6E9E6C6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8431" y="6671409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6 h 84"/>
                <a:gd name="T14" fmla="*/ 38 w 87"/>
                <a:gd name="T15" fmla="*/ 48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0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3" y="61"/>
                    <a:pt x="62" y="67"/>
                  </a:cubicBezTo>
                  <a:cubicBezTo>
                    <a:pt x="70" y="74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236">
              <a:extLst>
                <a:ext uri="{FF2B5EF4-FFF2-40B4-BE49-F238E27FC236}">
                  <a16:creationId xmlns:a16="http://schemas.microsoft.com/office/drawing/2014/main" id="{E5563E93-0CE2-4EB2-BFBF-C5318C79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0293" y="6232682"/>
              <a:ext cx="368419" cy="224988"/>
            </a:xfrm>
            <a:custGeom>
              <a:avLst/>
              <a:gdLst>
                <a:gd name="T0" fmla="*/ 139 w 139"/>
                <a:gd name="T1" fmla="*/ 0 h 85"/>
                <a:gd name="T2" fmla="*/ 107 w 139"/>
                <a:gd name="T3" fmla="*/ 25 h 85"/>
                <a:gd name="T4" fmla="*/ 73 w 139"/>
                <a:gd name="T5" fmla="*/ 48 h 85"/>
                <a:gd name="T6" fmla="*/ 55 w 139"/>
                <a:gd name="T7" fmla="*/ 59 h 85"/>
                <a:gd name="T8" fmla="*/ 46 w 139"/>
                <a:gd name="T9" fmla="*/ 63 h 85"/>
                <a:gd name="T10" fmla="*/ 42 w 139"/>
                <a:gd name="T11" fmla="*/ 66 h 85"/>
                <a:gd name="T12" fmla="*/ 37 w 139"/>
                <a:gd name="T13" fmla="*/ 68 h 85"/>
                <a:gd name="T14" fmla="*/ 28 w 139"/>
                <a:gd name="T15" fmla="*/ 73 h 85"/>
                <a:gd name="T16" fmla="*/ 19 w 139"/>
                <a:gd name="T17" fmla="*/ 77 h 85"/>
                <a:gd name="T18" fmla="*/ 14 w 139"/>
                <a:gd name="T19" fmla="*/ 79 h 85"/>
                <a:gd name="T20" fmla="*/ 9 w 139"/>
                <a:gd name="T21" fmla="*/ 81 h 85"/>
                <a:gd name="T22" fmla="*/ 0 w 139"/>
                <a:gd name="T23" fmla="*/ 85 h 85"/>
                <a:gd name="T24" fmla="*/ 39 w 139"/>
                <a:gd name="T25" fmla="*/ 71 h 85"/>
                <a:gd name="T26" fmla="*/ 44 w 139"/>
                <a:gd name="T27" fmla="*/ 69 h 85"/>
                <a:gd name="T28" fmla="*/ 48 w 139"/>
                <a:gd name="T29" fmla="*/ 67 h 85"/>
                <a:gd name="T30" fmla="*/ 58 w 139"/>
                <a:gd name="T31" fmla="*/ 63 h 85"/>
                <a:gd name="T32" fmla="*/ 75 w 139"/>
                <a:gd name="T33" fmla="*/ 52 h 85"/>
                <a:gd name="T34" fmla="*/ 109 w 139"/>
                <a:gd name="T35" fmla="*/ 28 h 85"/>
                <a:gd name="T36" fmla="*/ 139 w 139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85">
                  <a:moveTo>
                    <a:pt x="139" y="0"/>
                  </a:moveTo>
                  <a:cubicBezTo>
                    <a:pt x="128" y="9"/>
                    <a:pt x="118" y="17"/>
                    <a:pt x="107" y="25"/>
                  </a:cubicBezTo>
                  <a:cubicBezTo>
                    <a:pt x="96" y="33"/>
                    <a:pt x="84" y="41"/>
                    <a:pt x="73" y="48"/>
                  </a:cubicBezTo>
                  <a:cubicBezTo>
                    <a:pt x="67" y="52"/>
                    <a:pt x="61" y="55"/>
                    <a:pt x="55" y="5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7" y="77"/>
                    <a:pt x="16" y="78"/>
                    <a:pt x="14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6" y="82"/>
                    <a:pt x="3" y="83"/>
                    <a:pt x="0" y="85"/>
                  </a:cubicBezTo>
                  <a:cubicBezTo>
                    <a:pt x="13" y="81"/>
                    <a:pt x="26" y="77"/>
                    <a:pt x="39" y="7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4" y="59"/>
                    <a:pt x="70" y="56"/>
                    <a:pt x="75" y="52"/>
                  </a:cubicBezTo>
                  <a:cubicBezTo>
                    <a:pt x="87" y="45"/>
                    <a:pt x="98" y="37"/>
                    <a:pt x="109" y="28"/>
                  </a:cubicBezTo>
                  <a:cubicBezTo>
                    <a:pt x="120" y="20"/>
                    <a:pt x="130" y="1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237">
              <a:extLst>
                <a:ext uri="{FF2B5EF4-FFF2-40B4-BE49-F238E27FC236}">
                  <a16:creationId xmlns:a16="http://schemas.microsoft.com/office/drawing/2014/main" id="{F84BCC3F-6EBA-45DA-ACFC-06DF9401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0293" y="6212995"/>
              <a:ext cx="472475" cy="309359"/>
            </a:xfrm>
            <a:custGeom>
              <a:avLst/>
              <a:gdLst>
                <a:gd name="T0" fmla="*/ 178 w 178"/>
                <a:gd name="T1" fmla="*/ 0 h 116"/>
                <a:gd name="T2" fmla="*/ 157 w 178"/>
                <a:gd name="T3" fmla="*/ 17 h 116"/>
                <a:gd name="T4" fmla="*/ 147 w 178"/>
                <a:gd name="T5" fmla="*/ 25 h 116"/>
                <a:gd name="T6" fmla="*/ 136 w 178"/>
                <a:gd name="T7" fmla="*/ 34 h 116"/>
                <a:gd name="T8" fmla="*/ 126 w 178"/>
                <a:gd name="T9" fmla="*/ 42 h 116"/>
                <a:gd name="T10" fmla="*/ 115 w 178"/>
                <a:gd name="T11" fmla="*/ 50 h 116"/>
                <a:gd name="T12" fmla="*/ 104 w 178"/>
                <a:gd name="T13" fmla="*/ 57 h 116"/>
                <a:gd name="T14" fmla="*/ 93 w 178"/>
                <a:gd name="T15" fmla="*/ 65 h 116"/>
                <a:gd name="T16" fmla="*/ 82 w 178"/>
                <a:gd name="T17" fmla="*/ 72 h 116"/>
                <a:gd name="T18" fmla="*/ 77 w 178"/>
                <a:gd name="T19" fmla="*/ 76 h 116"/>
                <a:gd name="T20" fmla="*/ 71 w 178"/>
                <a:gd name="T21" fmla="*/ 80 h 116"/>
                <a:gd name="T22" fmla="*/ 60 w 178"/>
                <a:gd name="T23" fmla="*/ 87 h 116"/>
                <a:gd name="T24" fmla="*/ 48 w 178"/>
                <a:gd name="T25" fmla="*/ 93 h 116"/>
                <a:gd name="T26" fmla="*/ 0 w 178"/>
                <a:gd name="T27" fmla="*/ 116 h 116"/>
                <a:gd name="T28" fmla="*/ 50 w 178"/>
                <a:gd name="T29" fmla="*/ 96 h 116"/>
                <a:gd name="T30" fmla="*/ 96 w 178"/>
                <a:gd name="T31" fmla="*/ 69 h 116"/>
                <a:gd name="T32" fmla="*/ 138 w 178"/>
                <a:gd name="T33" fmla="*/ 36 h 116"/>
                <a:gd name="T34" fmla="*/ 178 w 178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16">
                  <a:moveTo>
                    <a:pt x="178" y="0"/>
                  </a:moveTo>
                  <a:cubicBezTo>
                    <a:pt x="171" y="6"/>
                    <a:pt x="164" y="12"/>
                    <a:pt x="157" y="17"/>
                  </a:cubicBezTo>
                  <a:cubicBezTo>
                    <a:pt x="154" y="20"/>
                    <a:pt x="150" y="23"/>
                    <a:pt x="147" y="25"/>
                  </a:cubicBezTo>
                  <a:cubicBezTo>
                    <a:pt x="143" y="28"/>
                    <a:pt x="140" y="31"/>
                    <a:pt x="136" y="34"/>
                  </a:cubicBezTo>
                  <a:cubicBezTo>
                    <a:pt x="133" y="36"/>
                    <a:pt x="129" y="39"/>
                    <a:pt x="126" y="42"/>
                  </a:cubicBezTo>
                  <a:cubicBezTo>
                    <a:pt x="122" y="44"/>
                    <a:pt x="119" y="47"/>
                    <a:pt x="115" y="50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68"/>
                    <a:pt x="86" y="70"/>
                    <a:pt x="82" y="7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82"/>
                    <a:pt x="63" y="84"/>
                    <a:pt x="60" y="87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3" y="102"/>
                    <a:pt x="17" y="110"/>
                    <a:pt x="0" y="116"/>
                  </a:cubicBezTo>
                  <a:cubicBezTo>
                    <a:pt x="17" y="112"/>
                    <a:pt x="34" y="105"/>
                    <a:pt x="50" y="96"/>
                  </a:cubicBezTo>
                  <a:cubicBezTo>
                    <a:pt x="66" y="88"/>
                    <a:pt x="81" y="79"/>
                    <a:pt x="96" y="69"/>
                  </a:cubicBezTo>
                  <a:cubicBezTo>
                    <a:pt x="111" y="59"/>
                    <a:pt x="125" y="48"/>
                    <a:pt x="138" y="36"/>
                  </a:cubicBezTo>
                  <a:cubicBezTo>
                    <a:pt x="152" y="25"/>
                    <a:pt x="166" y="13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238">
              <a:extLst>
                <a:ext uri="{FF2B5EF4-FFF2-40B4-BE49-F238E27FC236}">
                  <a16:creationId xmlns:a16="http://schemas.microsoft.com/office/drawing/2014/main" id="{38323946-677D-44C8-9B8A-0566F920F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8422" y="7129822"/>
              <a:ext cx="430291" cy="247487"/>
            </a:xfrm>
            <a:custGeom>
              <a:avLst/>
              <a:gdLst>
                <a:gd name="T0" fmla="*/ 162 w 162"/>
                <a:gd name="T1" fmla="*/ 0 h 93"/>
                <a:gd name="T2" fmla="*/ 129 w 162"/>
                <a:gd name="T3" fmla="*/ 34 h 93"/>
                <a:gd name="T4" fmla="*/ 125 w 162"/>
                <a:gd name="T5" fmla="*/ 38 h 93"/>
                <a:gd name="T6" fmla="*/ 120 w 162"/>
                <a:gd name="T7" fmla="*/ 42 h 93"/>
                <a:gd name="T8" fmla="*/ 110 w 162"/>
                <a:gd name="T9" fmla="*/ 49 h 93"/>
                <a:gd name="T10" fmla="*/ 100 w 162"/>
                <a:gd name="T11" fmla="*/ 55 h 93"/>
                <a:gd name="T12" fmla="*/ 90 w 162"/>
                <a:gd name="T13" fmla="*/ 61 h 93"/>
                <a:gd name="T14" fmla="*/ 80 w 162"/>
                <a:gd name="T15" fmla="*/ 67 h 93"/>
                <a:gd name="T16" fmla="*/ 74 w 162"/>
                <a:gd name="T17" fmla="*/ 69 h 93"/>
                <a:gd name="T18" fmla="*/ 69 w 162"/>
                <a:gd name="T19" fmla="*/ 72 h 93"/>
                <a:gd name="T20" fmla="*/ 58 w 162"/>
                <a:gd name="T21" fmla="*/ 76 h 93"/>
                <a:gd name="T22" fmla="*/ 47 w 162"/>
                <a:gd name="T23" fmla="*/ 80 h 93"/>
                <a:gd name="T24" fmla="*/ 41 w 162"/>
                <a:gd name="T25" fmla="*/ 82 h 93"/>
                <a:gd name="T26" fmla="*/ 35 w 162"/>
                <a:gd name="T27" fmla="*/ 84 h 93"/>
                <a:gd name="T28" fmla="*/ 24 w 162"/>
                <a:gd name="T29" fmla="*/ 87 h 93"/>
                <a:gd name="T30" fmla="*/ 0 w 162"/>
                <a:gd name="T31" fmla="*/ 93 h 93"/>
                <a:gd name="T32" fmla="*/ 12 w 162"/>
                <a:gd name="T33" fmla="*/ 91 h 93"/>
                <a:gd name="T34" fmla="*/ 18 w 162"/>
                <a:gd name="T35" fmla="*/ 91 h 93"/>
                <a:gd name="T36" fmla="*/ 24 w 162"/>
                <a:gd name="T37" fmla="*/ 90 h 93"/>
                <a:gd name="T38" fmla="*/ 36 w 162"/>
                <a:gd name="T39" fmla="*/ 87 h 93"/>
                <a:gd name="T40" fmla="*/ 42 w 162"/>
                <a:gd name="T41" fmla="*/ 86 h 93"/>
                <a:gd name="T42" fmla="*/ 48 w 162"/>
                <a:gd name="T43" fmla="*/ 84 h 93"/>
                <a:gd name="T44" fmla="*/ 59 w 162"/>
                <a:gd name="T45" fmla="*/ 80 h 93"/>
                <a:gd name="T46" fmla="*/ 71 w 162"/>
                <a:gd name="T47" fmla="*/ 76 h 93"/>
                <a:gd name="T48" fmla="*/ 76 w 162"/>
                <a:gd name="T49" fmla="*/ 73 h 93"/>
                <a:gd name="T50" fmla="*/ 82 w 162"/>
                <a:gd name="T51" fmla="*/ 71 h 93"/>
                <a:gd name="T52" fmla="*/ 92 w 162"/>
                <a:gd name="T53" fmla="*/ 65 h 93"/>
                <a:gd name="T54" fmla="*/ 132 w 162"/>
                <a:gd name="T55" fmla="*/ 37 h 93"/>
                <a:gd name="T56" fmla="*/ 162 w 162"/>
                <a:gd name="T5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93">
                  <a:moveTo>
                    <a:pt x="162" y="0"/>
                  </a:moveTo>
                  <a:cubicBezTo>
                    <a:pt x="153" y="13"/>
                    <a:pt x="141" y="24"/>
                    <a:pt x="129" y="34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3" y="39"/>
                    <a:pt x="122" y="40"/>
                    <a:pt x="120" y="42"/>
                  </a:cubicBezTo>
                  <a:cubicBezTo>
                    <a:pt x="117" y="44"/>
                    <a:pt x="114" y="46"/>
                    <a:pt x="110" y="49"/>
                  </a:cubicBezTo>
                  <a:cubicBezTo>
                    <a:pt x="107" y="51"/>
                    <a:pt x="104" y="53"/>
                    <a:pt x="100" y="55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3"/>
                    <a:pt x="83" y="65"/>
                    <a:pt x="80" y="67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5" y="73"/>
                    <a:pt x="61" y="75"/>
                    <a:pt x="58" y="7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16" y="89"/>
                    <a:pt x="8" y="91"/>
                    <a:pt x="0" y="93"/>
                  </a:cubicBezTo>
                  <a:cubicBezTo>
                    <a:pt x="4" y="92"/>
                    <a:pt x="8" y="92"/>
                    <a:pt x="12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0" y="90"/>
                    <a:pt x="22" y="90"/>
                    <a:pt x="24" y="90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6"/>
                    <a:pt x="40" y="86"/>
                    <a:pt x="42" y="86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3" y="79"/>
                    <a:pt x="67" y="77"/>
                    <a:pt x="71" y="76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69"/>
                    <a:pt x="89" y="67"/>
                    <a:pt x="92" y="65"/>
                  </a:cubicBezTo>
                  <a:cubicBezTo>
                    <a:pt x="106" y="57"/>
                    <a:pt x="120" y="48"/>
                    <a:pt x="132" y="37"/>
                  </a:cubicBezTo>
                  <a:cubicBezTo>
                    <a:pt x="144" y="26"/>
                    <a:pt x="154" y="14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239">
              <a:extLst>
                <a:ext uri="{FF2B5EF4-FFF2-40B4-BE49-F238E27FC236}">
                  <a16:creationId xmlns:a16="http://schemas.microsoft.com/office/drawing/2014/main" id="{7F4BD315-4372-4F87-8D25-7A4A23F28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0298" y="7335125"/>
              <a:ext cx="461226" cy="199678"/>
            </a:xfrm>
            <a:custGeom>
              <a:avLst/>
              <a:gdLst>
                <a:gd name="T0" fmla="*/ 174 w 174"/>
                <a:gd name="T1" fmla="*/ 0 h 75"/>
                <a:gd name="T2" fmla="*/ 136 w 174"/>
                <a:gd name="T3" fmla="*/ 30 h 75"/>
                <a:gd name="T4" fmla="*/ 93 w 174"/>
                <a:gd name="T5" fmla="*/ 53 h 75"/>
                <a:gd name="T6" fmla="*/ 48 w 174"/>
                <a:gd name="T7" fmla="*/ 68 h 75"/>
                <a:gd name="T8" fmla="*/ 24 w 174"/>
                <a:gd name="T9" fmla="*/ 72 h 75"/>
                <a:gd name="T10" fmla="*/ 12 w 174"/>
                <a:gd name="T11" fmla="*/ 74 h 75"/>
                <a:gd name="T12" fmla="*/ 0 w 174"/>
                <a:gd name="T13" fmla="*/ 75 h 75"/>
                <a:gd name="T14" fmla="*/ 12 w 174"/>
                <a:gd name="T15" fmla="*/ 75 h 75"/>
                <a:gd name="T16" fmla="*/ 24 w 174"/>
                <a:gd name="T17" fmla="*/ 75 h 75"/>
                <a:gd name="T18" fmla="*/ 36 w 174"/>
                <a:gd name="T19" fmla="*/ 73 h 75"/>
                <a:gd name="T20" fmla="*/ 43 w 174"/>
                <a:gd name="T21" fmla="*/ 73 h 75"/>
                <a:gd name="T22" fmla="*/ 49 w 174"/>
                <a:gd name="T23" fmla="*/ 71 h 75"/>
                <a:gd name="T24" fmla="*/ 60 w 174"/>
                <a:gd name="T25" fmla="*/ 69 h 75"/>
                <a:gd name="T26" fmla="*/ 72 w 174"/>
                <a:gd name="T27" fmla="*/ 66 h 75"/>
                <a:gd name="T28" fmla="*/ 75 w 174"/>
                <a:gd name="T29" fmla="*/ 65 h 75"/>
                <a:gd name="T30" fmla="*/ 78 w 174"/>
                <a:gd name="T31" fmla="*/ 64 h 75"/>
                <a:gd name="T32" fmla="*/ 84 w 174"/>
                <a:gd name="T33" fmla="*/ 62 h 75"/>
                <a:gd name="T34" fmla="*/ 95 w 174"/>
                <a:gd name="T35" fmla="*/ 57 h 75"/>
                <a:gd name="T36" fmla="*/ 138 w 174"/>
                <a:gd name="T37" fmla="*/ 33 h 75"/>
                <a:gd name="T38" fmla="*/ 143 w 174"/>
                <a:gd name="T39" fmla="*/ 29 h 75"/>
                <a:gd name="T40" fmla="*/ 148 w 174"/>
                <a:gd name="T41" fmla="*/ 26 h 75"/>
                <a:gd name="T42" fmla="*/ 157 w 174"/>
                <a:gd name="T43" fmla="*/ 18 h 75"/>
                <a:gd name="T44" fmla="*/ 174 w 174"/>
                <a:gd name="T4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75">
                  <a:moveTo>
                    <a:pt x="174" y="0"/>
                  </a:moveTo>
                  <a:cubicBezTo>
                    <a:pt x="162" y="12"/>
                    <a:pt x="149" y="21"/>
                    <a:pt x="136" y="30"/>
                  </a:cubicBezTo>
                  <a:cubicBezTo>
                    <a:pt x="122" y="39"/>
                    <a:pt x="108" y="47"/>
                    <a:pt x="93" y="53"/>
                  </a:cubicBezTo>
                  <a:cubicBezTo>
                    <a:pt x="79" y="59"/>
                    <a:pt x="63" y="64"/>
                    <a:pt x="48" y="68"/>
                  </a:cubicBezTo>
                  <a:cubicBezTo>
                    <a:pt x="40" y="70"/>
                    <a:pt x="32" y="71"/>
                    <a:pt x="24" y="72"/>
                  </a:cubicBezTo>
                  <a:cubicBezTo>
                    <a:pt x="20" y="73"/>
                    <a:pt x="16" y="74"/>
                    <a:pt x="12" y="74"/>
                  </a:cubicBezTo>
                  <a:cubicBezTo>
                    <a:pt x="8" y="74"/>
                    <a:pt x="4" y="75"/>
                    <a:pt x="0" y="75"/>
                  </a:cubicBezTo>
                  <a:cubicBezTo>
                    <a:pt x="4" y="75"/>
                    <a:pt x="8" y="75"/>
                    <a:pt x="12" y="75"/>
                  </a:cubicBezTo>
                  <a:cubicBezTo>
                    <a:pt x="16" y="75"/>
                    <a:pt x="20" y="75"/>
                    <a:pt x="24" y="7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1" y="73"/>
                    <a:pt x="43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2" y="71"/>
                    <a:pt x="57" y="70"/>
                    <a:pt x="60" y="69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0"/>
                    <a:pt x="92" y="59"/>
                    <a:pt x="95" y="57"/>
                  </a:cubicBezTo>
                  <a:cubicBezTo>
                    <a:pt x="110" y="51"/>
                    <a:pt x="125" y="43"/>
                    <a:pt x="138" y="33"/>
                  </a:cubicBezTo>
                  <a:cubicBezTo>
                    <a:pt x="140" y="32"/>
                    <a:pt x="141" y="31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1" y="23"/>
                    <a:pt x="154" y="21"/>
                    <a:pt x="157" y="18"/>
                  </a:cubicBezTo>
                  <a:cubicBezTo>
                    <a:pt x="163" y="12"/>
                    <a:pt x="169" y="7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240">
              <a:extLst>
                <a:ext uri="{FF2B5EF4-FFF2-40B4-BE49-F238E27FC236}">
                  <a16:creationId xmlns:a16="http://schemas.microsoft.com/office/drawing/2014/main" id="{8EE1339F-E2D1-4BDF-A77A-ECD06A78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6883" y="6789528"/>
              <a:ext cx="869018" cy="1498985"/>
            </a:xfrm>
            <a:custGeom>
              <a:avLst/>
              <a:gdLst>
                <a:gd name="T0" fmla="*/ 65 w 326"/>
                <a:gd name="T1" fmla="*/ 240 h 563"/>
                <a:gd name="T2" fmla="*/ 54 w 326"/>
                <a:gd name="T3" fmla="*/ 540 h 563"/>
                <a:gd name="T4" fmla="*/ 261 w 326"/>
                <a:gd name="T5" fmla="*/ 323 h 563"/>
                <a:gd name="T6" fmla="*/ 272 w 326"/>
                <a:gd name="T7" fmla="*/ 23 h 563"/>
                <a:gd name="T8" fmla="*/ 65 w 326"/>
                <a:gd name="T9" fmla="*/ 24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63">
                  <a:moveTo>
                    <a:pt x="65" y="240"/>
                  </a:moveTo>
                  <a:cubicBezTo>
                    <a:pt x="5" y="383"/>
                    <a:pt x="0" y="518"/>
                    <a:pt x="54" y="540"/>
                  </a:cubicBezTo>
                  <a:cubicBezTo>
                    <a:pt x="108" y="563"/>
                    <a:pt x="201" y="466"/>
                    <a:pt x="261" y="323"/>
                  </a:cubicBezTo>
                  <a:cubicBezTo>
                    <a:pt x="321" y="180"/>
                    <a:pt x="326" y="46"/>
                    <a:pt x="272" y="23"/>
                  </a:cubicBezTo>
                  <a:cubicBezTo>
                    <a:pt x="218" y="0"/>
                    <a:pt x="125" y="98"/>
                    <a:pt x="65" y="2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241">
              <a:extLst>
                <a:ext uri="{FF2B5EF4-FFF2-40B4-BE49-F238E27FC236}">
                  <a16:creationId xmlns:a16="http://schemas.microsoft.com/office/drawing/2014/main" id="{957E293B-D9A1-4D3F-BDD4-F66619D6C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3158" y="6328302"/>
              <a:ext cx="981512" cy="1971460"/>
            </a:xfrm>
            <a:custGeom>
              <a:avLst/>
              <a:gdLst>
                <a:gd name="T0" fmla="*/ 51 w 369"/>
                <a:gd name="T1" fmla="*/ 406 h 741"/>
                <a:gd name="T2" fmla="*/ 278 w 369"/>
                <a:gd name="T3" fmla="*/ 722 h 741"/>
                <a:gd name="T4" fmla="*/ 317 w 369"/>
                <a:gd name="T5" fmla="*/ 335 h 741"/>
                <a:gd name="T6" fmla="*/ 91 w 369"/>
                <a:gd name="T7" fmla="*/ 20 h 741"/>
                <a:gd name="T8" fmla="*/ 51 w 369"/>
                <a:gd name="T9" fmla="*/ 40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41">
                  <a:moveTo>
                    <a:pt x="51" y="406"/>
                  </a:moveTo>
                  <a:cubicBezTo>
                    <a:pt x="103" y="600"/>
                    <a:pt x="204" y="741"/>
                    <a:pt x="278" y="722"/>
                  </a:cubicBezTo>
                  <a:cubicBezTo>
                    <a:pt x="351" y="702"/>
                    <a:pt x="369" y="529"/>
                    <a:pt x="317" y="335"/>
                  </a:cubicBezTo>
                  <a:cubicBezTo>
                    <a:pt x="265" y="142"/>
                    <a:pt x="164" y="0"/>
                    <a:pt x="91" y="20"/>
                  </a:cubicBezTo>
                  <a:cubicBezTo>
                    <a:pt x="17" y="39"/>
                    <a:pt x="0" y="212"/>
                    <a:pt x="51" y="4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242">
              <a:extLst>
                <a:ext uri="{FF2B5EF4-FFF2-40B4-BE49-F238E27FC236}">
                  <a16:creationId xmlns:a16="http://schemas.microsoft.com/office/drawing/2014/main" id="{DE445DCD-3F61-4686-863F-810DE3B8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1580" y="6477356"/>
              <a:ext cx="883079" cy="1633978"/>
            </a:xfrm>
            <a:custGeom>
              <a:avLst/>
              <a:gdLst>
                <a:gd name="T0" fmla="*/ 333 w 333"/>
                <a:gd name="T1" fmla="*/ 195 h 614"/>
                <a:gd name="T2" fmla="*/ 286 w 333"/>
                <a:gd name="T3" fmla="*/ 298 h 614"/>
                <a:gd name="T4" fmla="*/ 239 w 333"/>
                <a:gd name="T5" fmla="*/ 400 h 614"/>
                <a:gd name="T6" fmla="*/ 192 w 333"/>
                <a:gd name="T7" fmla="*/ 503 h 614"/>
                <a:gd name="T8" fmla="*/ 145 w 333"/>
                <a:gd name="T9" fmla="*/ 606 h 614"/>
                <a:gd name="T10" fmla="*/ 150 w 333"/>
                <a:gd name="T11" fmla="*/ 607 h 614"/>
                <a:gd name="T12" fmla="*/ 131 w 333"/>
                <a:gd name="T13" fmla="*/ 531 h 614"/>
                <a:gd name="T14" fmla="*/ 113 w 333"/>
                <a:gd name="T15" fmla="*/ 455 h 614"/>
                <a:gd name="T16" fmla="*/ 76 w 333"/>
                <a:gd name="T17" fmla="*/ 303 h 614"/>
                <a:gd name="T18" fmla="*/ 38 w 333"/>
                <a:gd name="T19" fmla="*/ 151 h 614"/>
                <a:gd name="T20" fmla="*/ 0 w 333"/>
                <a:gd name="T21" fmla="*/ 0 h 614"/>
                <a:gd name="T22" fmla="*/ 36 w 333"/>
                <a:gd name="T23" fmla="*/ 152 h 614"/>
                <a:gd name="T24" fmla="*/ 72 w 333"/>
                <a:gd name="T25" fmla="*/ 304 h 614"/>
                <a:gd name="T26" fmla="*/ 108 w 333"/>
                <a:gd name="T27" fmla="*/ 456 h 614"/>
                <a:gd name="T28" fmla="*/ 127 w 333"/>
                <a:gd name="T29" fmla="*/ 532 h 614"/>
                <a:gd name="T30" fmla="*/ 145 w 333"/>
                <a:gd name="T31" fmla="*/ 608 h 614"/>
                <a:gd name="T32" fmla="*/ 147 w 333"/>
                <a:gd name="T33" fmla="*/ 614 h 614"/>
                <a:gd name="T34" fmla="*/ 149 w 333"/>
                <a:gd name="T35" fmla="*/ 608 h 614"/>
                <a:gd name="T36" fmla="*/ 196 w 333"/>
                <a:gd name="T37" fmla="*/ 505 h 614"/>
                <a:gd name="T38" fmla="*/ 242 w 333"/>
                <a:gd name="T39" fmla="*/ 402 h 614"/>
                <a:gd name="T40" fmla="*/ 287 w 333"/>
                <a:gd name="T41" fmla="*/ 298 h 614"/>
                <a:gd name="T42" fmla="*/ 333 w 333"/>
                <a:gd name="T43" fmla="*/ 19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614">
                  <a:moveTo>
                    <a:pt x="333" y="195"/>
                  </a:moveTo>
                  <a:cubicBezTo>
                    <a:pt x="286" y="298"/>
                    <a:pt x="286" y="298"/>
                    <a:pt x="286" y="298"/>
                  </a:cubicBezTo>
                  <a:cubicBezTo>
                    <a:pt x="270" y="332"/>
                    <a:pt x="254" y="366"/>
                    <a:pt x="239" y="400"/>
                  </a:cubicBezTo>
                  <a:cubicBezTo>
                    <a:pt x="192" y="503"/>
                    <a:pt x="192" y="503"/>
                    <a:pt x="192" y="503"/>
                  </a:cubicBezTo>
                  <a:cubicBezTo>
                    <a:pt x="145" y="606"/>
                    <a:pt x="145" y="606"/>
                    <a:pt x="145" y="606"/>
                  </a:cubicBezTo>
                  <a:cubicBezTo>
                    <a:pt x="150" y="607"/>
                    <a:pt x="150" y="607"/>
                    <a:pt x="150" y="607"/>
                  </a:cubicBezTo>
                  <a:cubicBezTo>
                    <a:pt x="131" y="531"/>
                    <a:pt x="131" y="531"/>
                    <a:pt x="131" y="53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76" y="303"/>
                    <a:pt x="76" y="303"/>
                    <a:pt x="76" y="303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27" y="532"/>
                    <a:pt x="127" y="532"/>
                    <a:pt x="127" y="532"/>
                  </a:cubicBezTo>
                  <a:cubicBezTo>
                    <a:pt x="145" y="608"/>
                    <a:pt x="145" y="608"/>
                    <a:pt x="145" y="608"/>
                  </a:cubicBezTo>
                  <a:cubicBezTo>
                    <a:pt x="147" y="614"/>
                    <a:pt x="147" y="614"/>
                    <a:pt x="147" y="614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196" y="505"/>
                    <a:pt x="196" y="505"/>
                    <a:pt x="196" y="505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57" y="367"/>
                    <a:pt x="272" y="333"/>
                    <a:pt x="287" y="298"/>
                  </a:cubicBezTo>
                  <a:lnTo>
                    <a:pt x="333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43">
              <a:extLst>
                <a:ext uri="{FF2B5EF4-FFF2-40B4-BE49-F238E27FC236}">
                  <a16:creationId xmlns:a16="http://schemas.microsoft.com/office/drawing/2014/main" id="{373C7B87-5AD5-41BC-8438-F6CC6131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503" y="7349186"/>
              <a:ext cx="154680" cy="376855"/>
            </a:xfrm>
            <a:custGeom>
              <a:avLst/>
              <a:gdLst>
                <a:gd name="T0" fmla="*/ 58 w 58"/>
                <a:gd name="T1" fmla="*/ 0 h 142"/>
                <a:gd name="T2" fmla="*/ 46 w 58"/>
                <a:gd name="T3" fmla="*/ 37 h 142"/>
                <a:gd name="T4" fmla="*/ 34 w 58"/>
                <a:gd name="T5" fmla="*/ 73 h 142"/>
                <a:gd name="T6" fmla="*/ 20 w 58"/>
                <a:gd name="T7" fmla="*/ 109 h 142"/>
                <a:gd name="T8" fmla="*/ 0 w 58"/>
                <a:gd name="T9" fmla="*/ 142 h 142"/>
                <a:gd name="T10" fmla="*/ 23 w 58"/>
                <a:gd name="T11" fmla="*/ 111 h 142"/>
                <a:gd name="T12" fmla="*/ 38 w 58"/>
                <a:gd name="T13" fmla="*/ 75 h 142"/>
                <a:gd name="T14" fmla="*/ 49 w 58"/>
                <a:gd name="T15" fmla="*/ 38 h 142"/>
                <a:gd name="T16" fmla="*/ 58 w 58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2">
                  <a:moveTo>
                    <a:pt x="58" y="0"/>
                  </a:moveTo>
                  <a:cubicBezTo>
                    <a:pt x="54" y="12"/>
                    <a:pt x="50" y="24"/>
                    <a:pt x="46" y="37"/>
                  </a:cubicBezTo>
                  <a:cubicBezTo>
                    <a:pt x="42" y="49"/>
                    <a:pt x="38" y="61"/>
                    <a:pt x="34" y="73"/>
                  </a:cubicBezTo>
                  <a:cubicBezTo>
                    <a:pt x="29" y="85"/>
                    <a:pt x="25" y="98"/>
                    <a:pt x="20" y="109"/>
                  </a:cubicBezTo>
                  <a:cubicBezTo>
                    <a:pt x="15" y="121"/>
                    <a:pt x="9" y="132"/>
                    <a:pt x="0" y="142"/>
                  </a:cubicBezTo>
                  <a:cubicBezTo>
                    <a:pt x="10" y="134"/>
                    <a:pt x="17" y="122"/>
                    <a:pt x="23" y="111"/>
                  </a:cubicBezTo>
                  <a:cubicBezTo>
                    <a:pt x="29" y="99"/>
                    <a:pt x="34" y="87"/>
                    <a:pt x="38" y="75"/>
                  </a:cubicBezTo>
                  <a:cubicBezTo>
                    <a:pt x="42" y="63"/>
                    <a:pt x="46" y="50"/>
                    <a:pt x="49" y="38"/>
                  </a:cubicBezTo>
                  <a:cubicBezTo>
                    <a:pt x="53" y="25"/>
                    <a:pt x="56" y="12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244">
              <a:extLst>
                <a:ext uri="{FF2B5EF4-FFF2-40B4-BE49-F238E27FC236}">
                  <a16:creationId xmlns:a16="http://schemas.microsoft.com/office/drawing/2014/main" id="{0D059D46-A051-4C3B-9EA3-EF917AB8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0317" y="7180444"/>
              <a:ext cx="134993" cy="371231"/>
            </a:xfrm>
            <a:custGeom>
              <a:avLst/>
              <a:gdLst>
                <a:gd name="T0" fmla="*/ 51 w 51"/>
                <a:gd name="T1" fmla="*/ 0 h 140"/>
                <a:gd name="T2" fmla="*/ 40 w 51"/>
                <a:gd name="T3" fmla="*/ 36 h 140"/>
                <a:gd name="T4" fmla="*/ 29 w 51"/>
                <a:gd name="T5" fmla="*/ 72 h 140"/>
                <a:gd name="T6" fmla="*/ 16 w 51"/>
                <a:gd name="T7" fmla="*/ 107 h 140"/>
                <a:gd name="T8" fmla="*/ 0 w 51"/>
                <a:gd name="T9" fmla="*/ 140 h 140"/>
                <a:gd name="T10" fmla="*/ 20 w 51"/>
                <a:gd name="T11" fmla="*/ 108 h 140"/>
                <a:gd name="T12" fmla="*/ 33 w 51"/>
                <a:gd name="T13" fmla="*/ 73 h 140"/>
                <a:gd name="T14" fmla="*/ 43 w 51"/>
                <a:gd name="T15" fmla="*/ 37 h 140"/>
                <a:gd name="T16" fmla="*/ 51 w 5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0">
                  <a:moveTo>
                    <a:pt x="51" y="0"/>
                  </a:moveTo>
                  <a:cubicBezTo>
                    <a:pt x="47" y="12"/>
                    <a:pt x="43" y="24"/>
                    <a:pt x="40" y="36"/>
                  </a:cubicBezTo>
                  <a:cubicBezTo>
                    <a:pt x="36" y="48"/>
                    <a:pt x="32" y="60"/>
                    <a:pt x="29" y="72"/>
                  </a:cubicBezTo>
                  <a:cubicBezTo>
                    <a:pt x="25" y="83"/>
                    <a:pt x="21" y="95"/>
                    <a:pt x="16" y="107"/>
                  </a:cubicBezTo>
                  <a:cubicBezTo>
                    <a:pt x="12" y="119"/>
                    <a:pt x="7" y="130"/>
                    <a:pt x="0" y="140"/>
                  </a:cubicBezTo>
                  <a:cubicBezTo>
                    <a:pt x="9" y="131"/>
                    <a:pt x="15" y="120"/>
                    <a:pt x="20" y="108"/>
                  </a:cubicBezTo>
                  <a:cubicBezTo>
                    <a:pt x="25" y="97"/>
                    <a:pt x="29" y="85"/>
                    <a:pt x="33" y="73"/>
                  </a:cubicBezTo>
                  <a:cubicBezTo>
                    <a:pt x="37" y="61"/>
                    <a:pt x="40" y="49"/>
                    <a:pt x="43" y="37"/>
                  </a:cubicBezTo>
                  <a:cubicBezTo>
                    <a:pt x="46" y="25"/>
                    <a:pt x="49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245">
              <a:extLst>
                <a:ext uri="{FF2B5EF4-FFF2-40B4-BE49-F238E27FC236}">
                  <a16:creationId xmlns:a16="http://schemas.microsoft.com/office/drawing/2014/main" id="{946F0598-CBD9-49A0-950B-B7F0EE22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8760" y="6809214"/>
              <a:ext cx="154680" cy="402167"/>
            </a:xfrm>
            <a:custGeom>
              <a:avLst/>
              <a:gdLst>
                <a:gd name="T0" fmla="*/ 58 w 58"/>
                <a:gd name="T1" fmla="*/ 0 h 151"/>
                <a:gd name="T2" fmla="*/ 45 w 58"/>
                <a:gd name="T3" fmla="*/ 39 h 151"/>
                <a:gd name="T4" fmla="*/ 33 w 58"/>
                <a:gd name="T5" fmla="*/ 78 h 151"/>
                <a:gd name="T6" fmla="*/ 19 w 58"/>
                <a:gd name="T7" fmla="*/ 115 h 151"/>
                <a:gd name="T8" fmla="*/ 15 w 58"/>
                <a:gd name="T9" fmla="*/ 125 h 151"/>
                <a:gd name="T10" fmla="*/ 11 w 58"/>
                <a:gd name="T11" fmla="*/ 134 h 151"/>
                <a:gd name="T12" fmla="*/ 0 w 58"/>
                <a:gd name="T13" fmla="*/ 151 h 151"/>
                <a:gd name="T14" fmla="*/ 23 w 58"/>
                <a:gd name="T15" fmla="*/ 117 h 151"/>
                <a:gd name="T16" fmla="*/ 38 w 58"/>
                <a:gd name="T17" fmla="*/ 79 h 151"/>
                <a:gd name="T18" fmla="*/ 49 w 58"/>
                <a:gd name="T19" fmla="*/ 40 h 151"/>
                <a:gd name="T20" fmla="*/ 58 w 5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3" y="13"/>
                    <a:pt x="49" y="26"/>
                    <a:pt x="45" y="39"/>
                  </a:cubicBezTo>
                  <a:cubicBezTo>
                    <a:pt x="41" y="52"/>
                    <a:pt x="38" y="65"/>
                    <a:pt x="33" y="78"/>
                  </a:cubicBezTo>
                  <a:cubicBezTo>
                    <a:pt x="29" y="90"/>
                    <a:pt x="24" y="103"/>
                    <a:pt x="19" y="115"/>
                  </a:cubicBezTo>
                  <a:cubicBezTo>
                    <a:pt x="18" y="118"/>
                    <a:pt x="17" y="121"/>
                    <a:pt x="15" y="125"/>
                  </a:cubicBezTo>
                  <a:cubicBezTo>
                    <a:pt x="14" y="128"/>
                    <a:pt x="12" y="131"/>
                    <a:pt x="11" y="134"/>
                  </a:cubicBezTo>
                  <a:cubicBezTo>
                    <a:pt x="8" y="140"/>
                    <a:pt x="4" y="145"/>
                    <a:pt x="0" y="151"/>
                  </a:cubicBezTo>
                  <a:cubicBezTo>
                    <a:pt x="10" y="141"/>
                    <a:pt x="17" y="129"/>
                    <a:pt x="23" y="117"/>
                  </a:cubicBezTo>
                  <a:cubicBezTo>
                    <a:pt x="29" y="105"/>
                    <a:pt x="33" y="92"/>
                    <a:pt x="38" y="79"/>
                  </a:cubicBezTo>
                  <a:cubicBezTo>
                    <a:pt x="42" y="66"/>
                    <a:pt x="46" y="53"/>
                    <a:pt x="49" y="40"/>
                  </a:cubicBezTo>
                  <a:cubicBezTo>
                    <a:pt x="52" y="27"/>
                    <a:pt x="55" y="1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246">
              <a:extLst>
                <a:ext uri="{FF2B5EF4-FFF2-40B4-BE49-F238E27FC236}">
                  <a16:creationId xmlns:a16="http://schemas.microsoft.com/office/drawing/2014/main" id="{2CA05E0B-EF2A-4E87-8D50-B473D4B09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8151" y="6758592"/>
              <a:ext cx="275611" cy="267174"/>
            </a:xfrm>
            <a:custGeom>
              <a:avLst/>
              <a:gdLst>
                <a:gd name="T0" fmla="*/ 104 w 104"/>
                <a:gd name="T1" fmla="*/ 100 h 100"/>
                <a:gd name="T2" fmla="*/ 76 w 104"/>
                <a:gd name="T3" fmla="*/ 77 h 100"/>
                <a:gd name="T4" fmla="*/ 50 w 104"/>
                <a:gd name="T5" fmla="*/ 52 h 100"/>
                <a:gd name="T6" fmla="*/ 25 w 104"/>
                <a:gd name="T7" fmla="*/ 26 h 100"/>
                <a:gd name="T8" fmla="*/ 0 w 104"/>
                <a:gd name="T9" fmla="*/ 0 h 100"/>
                <a:gd name="T10" fmla="*/ 22 w 104"/>
                <a:gd name="T11" fmla="*/ 28 h 100"/>
                <a:gd name="T12" fmla="*/ 47 w 104"/>
                <a:gd name="T13" fmla="*/ 55 h 100"/>
                <a:gd name="T14" fmla="*/ 74 w 104"/>
                <a:gd name="T15" fmla="*/ 80 h 100"/>
                <a:gd name="T16" fmla="*/ 104 w 10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0">
                  <a:moveTo>
                    <a:pt x="104" y="100"/>
                  </a:moveTo>
                  <a:cubicBezTo>
                    <a:pt x="94" y="93"/>
                    <a:pt x="85" y="85"/>
                    <a:pt x="76" y="77"/>
                  </a:cubicBezTo>
                  <a:cubicBezTo>
                    <a:pt x="67" y="69"/>
                    <a:pt x="59" y="60"/>
                    <a:pt x="50" y="52"/>
                  </a:cubicBezTo>
                  <a:cubicBezTo>
                    <a:pt x="42" y="43"/>
                    <a:pt x="33" y="34"/>
                    <a:pt x="25" y="26"/>
                  </a:cubicBezTo>
                  <a:cubicBezTo>
                    <a:pt x="17" y="17"/>
                    <a:pt x="8" y="8"/>
                    <a:pt x="0" y="0"/>
                  </a:cubicBezTo>
                  <a:cubicBezTo>
                    <a:pt x="7" y="10"/>
                    <a:pt x="15" y="19"/>
                    <a:pt x="22" y="28"/>
                  </a:cubicBezTo>
                  <a:cubicBezTo>
                    <a:pt x="30" y="37"/>
                    <a:pt x="38" y="46"/>
                    <a:pt x="47" y="55"/>
                  </a:cubicBezTo>
                  <a:cubicBezTo>
                    <a:pt x="55" y="64"/>
                    <a:pt x="64" y="72"/>
                    <a:pt x="74" y="80"/>
                  </a:cubicBezTo>
                  <a:cubicBezTo>
                    <a:pt x="83" y="87"/>
                    <a:pt x="93" y="95"/>
                    <a:pt x="10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47">
              <a:extLst>
                <a:ext uri="{FF2B5EF4-FFF2-40B4-BE49-F238E27FC236}">
                  <a16:creationId xmlns:a16="http://schemas.microsoft.com/office/drawing/2014/main" id="{3D004C10-8126-49DD-AEB0-CA44AFEF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9086" y="7194507"/>
              <a:ext cx="337482" cy="208114"/>
            </a:xfrm>
            <a:custGeom>
              <a:avLst/>
              <a:gdLst>
                <a:gd name="T0" fmla="*/ 127 w 127"/>
                <a:gd name="T1" fmla="*/ 78 h 78"/>
                <a:gd name="T2" fmla="*/ 94 w 127"/>
                <a:gd name="T3" fmla="*/ 61 h 78"/>
                <a:gd name="T4" fmla="*/ 62 w 127"/>
                <a:gd name="T5" fmla="*/ 41 h 78"/>
                <a:gd name="T6" fmla="*/ 32 w 127"/>
                <a:gd name="T7" fmla="*/ 20 h 78"/>
                <a:gd name="T8" fmla="*/ 0 w 127"/>
                <a:gd name="T9" fmla="*/ 0 h 78"/>
                <a:gd name="T10" fmla="*/ 29 w 127"/>
                <a:gd name="T11" fmla="*/ 23 h 78"/>
                <a:gd name="T12" fmla="*/ 60 w 127"/>
                <a:gd name="T13" fmla="*/ 45 h 78"/>
                <a:gd name="T14" fmla="*/ 92 w 127"/>
                <a:gd name="T15" fmla="*/ 64 h 78"/>
                <a:gd name="T16" fmla="*/ 127 w 127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78">
                  <a:moveTo>
                    <a:pt x="127" y="78"/>
                  </a:moveTo>
                  <a:cubicBezTo>
                    <a:pt x="115" y="74"/>
                    <a:pt x="104" y="67"/>
                    <a:pt x="94" y="61"/>
                  </a:cubicBezTo>
                  <a:cubicBezTo>
                    <a:pt x="83" y="54"/>
                    <a:pt x="73" y="48"/>
                    <a:pt x="62" y="4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1" y="13"/>
                    <a:pt x="11" y="6"/>
                    <a:pt x="0" y="0"/>
                  </a:cubicBezTo>
                  <a:cubicBezTo>
                    <a:pt x="10" y="8"/>
                    <a:pt x="19" y="15"/>
                    <a:pt x="29" y="23"/>
                  </a:cubicBezTo>
                  <a:cubicBezTo>
                    <a:pt x="39" y="30"/>
                    <a:pt x="49" y="38"/>
                    <a:pt x="60" y="45"/>
                  </a:cubicBezTo>
                  <a:cubicBezTo>
                    <a:pt x="70" y="52"/>
                    <a:pt x="81" y="58"/>
                    <a:pt x="92" y="64"/>
                  </a:cubicBezTo>
                  <a:cubicBezTo>
                    <a:pt x="103" y="70"/>
                    <a:pt x="114" y="75"/>
                    <a:pt x="12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48">
              <a:extLst>
                <a:ext uri="{FF2B5EF4-FFF2-40B4-BE49-F238E27FC236}">
                  <a16:creationId xmlns:a16="http://schemas.microsoft.com/office/drawing/2014/main" id="{537319ED-E477-4F69-BC74-E723FF3FC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9082" y="7433556"/>
              <a:ext cx="303734" cy="199678"/>
            </a:xfrm>
            <a:custGeom>
              <a:avLst/>
              <a:gdLst>
                <a:gd name="T0" fmla="*/ 114 w 114"/>
                <a:gd name="T1" fmla="*/ 75 h 75"/>
                <a:gd name="T2" fmla="*/ 98 w 114"/>
                <a:gd name="T3" fmla="*/ 69 h 75"/>
                <a:gd name="T4" fmla="*/ 91 w 114"/>
                <a:gd name="T5" fmla="*/ 65 h 75"/>
                <a:gd name="T6" fmla="*/ 83 w 114"/>
                <a:gd name="T7" fmla="*/ 60 h 75"/>
                <a:gd name="T8" fmla="*/ 56 w 114"/>
                <a:gd name="T9" fmla="*/ 40 h 75"/>
                <a:gd name="T10" fmla="*/ 28 w 114"/>
                <a:gd name="T11" fmla="*/ 20 h 75"/>
                <a:gd name="T12" fmla="*/ 0 w 114"/>
                <a:gd name="T13" fmla="*/ 0 h 75"/>
                <a:gd name="T14" fmla="*/ 26 w 114"/>
                <a:gd name="T15" fmla="*/ 23 h 75"/>
                <a:gd name="T16" fmla="*/ 53 w 114"/>
                <a:gd name="T17" fmla="*/ 44 h 75"/>
                <a:gd name="T18" fmla="*/ 82 w 114"/>
                <a:gd name="T19" fmla="*/ 63 h 75"/>
                <a:gd name="T20" fmla="*/ 89 w 114"/>
                <a:gd name="T21" fmla="*/ 67 h 75"/>
                <a:gd name="T22" fmla="*/ 97 w 114"/>
                <a:gd name="T23" fmla="*/ 71 h 75"/>
                <a:gd name="T24" fmla="*/ 114 w 114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75">
                  <a:moveTo>
                    <a:pt x="114" y="75"/>
                  </a:moveTo>
                  <a:cubicBezTo>
                    <a:pt x="108" y="74"/>
                    <a:pt x="103" y="72"/>
                    <a:pt x="98" y="69"/>
                  </a:cubicBezTo>
                  <a:cubicBezTo>
                    <a:pt x="95" y="68"/>
                    <a:pt x="93" y="66"/>
                    <a:pt x="91" y="65"/>
                  </a:cubicBezTo>
                  <a:cubicBezTo>
                    <a:pt x="88" y="63"/>
                    <a:pt x="86" y="62"/>
                    <a:pt x="83" y="60"/>
                  </a:cubicBezTo>
                  <a:cubicBezTo>
                    <a:pt x="74" y="54"/>
                    <a:pt x="65" y="47"/>
                    <a:pt x="56" y="4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9" y="13"/>
                    <a:pt x="10" y="7"/>
                    <a:pt x="0" y="0"/>
                  </a:cubicBezTo>
                  <a:cubicBezTo>
                    <a:pt x="9" y="8"/>
                    <a:pt x="17" y="16"/>
                    <a:pt x="26" y="23"/>
                  </a:cubicBezTo>
                  <a:cubicBezTo>
                    <a:pt x="35" y="30"/>
                    <a:pt x="44" y="37"/>
                    <a:pt x="53" y="44"/>
                  </a:cubicBezTo>
                  <a:cubicBezTo>
                    <a:pt x="62" y="51"/>
                    <a:pt x="72" y="57"/>
                    <a:pt x="82" y="63"/>
                  </a:cubicBezTo>
                  <a:cubicBezTo>
                    <a:pt x="84" y="65"/>
                    <a:pt x="87" y="66"/>
                    <a:pt x="89" y="67"/>
                  </a:cubicBezTo>
                  <a:cubicBezTo>
                    <a:pt x="92" y="69"/>
                    <a:pt x="94" y="70"/>
                    <a:pt x="97" y="71"/>
                  </a:cubicBezTo>
                  <a:cubicBezTo>
                    <a:pt x="102" y="73"/>
                    <a:pt x="108" y="75"/>
                    <a:pt x="11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49">
              <a:extLst>
                <a:ext uri="{FF2B5EF4-FFF2-40B4-BE49-F238E27FC236}">
                  <a16:creationId xmlns:a16="http://schemas.microsoft.com/office/drawing/2014/main" id="{CC0E86CE-FE95-42A7-8314-C8CBA6969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4394" y="7610735"/>
              <a:ext cx="320608" cy="199678"/>
            </a:xfrm>
            <a:custGeom>
              <a:avLst/>
              <a:gdLst>
                <a:gd name="T0" fmla="*/ 121 w 121"/>
                <a:gd name="T1" fmla="*/ 75 h 75"/>
                <a:gd name="T2" fmla="*/ 88 w 121"/>
                <a:gd name="T3" fmla="*/ 61 h 75"/>
                <a:gd name="T4" fmla="*/ 58 w 121"/>
                <a:gd name="T5" fmla="*/ 42 h 75"/>
                <a:gd name="T6" fmla="*/ 29 w 121"/>
                <a:gd name="T7" fmla="*/ 21 h 75"/>
                <a:gd name="T8" fmla="*/ 0 w 121"/>
                <a:gd name="T9" fmla="*/ 0 h 75"/>
                <a:gd name="T10" fmla="*/ 27 w 121"/>
                <a:gd name="T11" fmla="*/ 24 h 75"/>
                <a:gd name="T12" fmla="*/ 55 w 121"/>
                <a:gd name="T13" fmla="*/ 46 h 75"/>
                <a:gd name="T14" fmla="*/ 86 w 121"/>
                <a:gd name="T15" fmla="*/ 64 h 75"/>
                <a:gd name="T16" fmla="*/ 121 w 1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5">
                  <a:moveTo>
                    <a:pt x="121" y="75"/>
                  </a:moveTo>
                  <a:cubicBezTo>
                    <a:pt x="109" y="72"/>
                    <a:pt x="99" y="67"/>
                    <a:pt x="88" y="61"/>
                  </a:cubicBezTo>
                  <a:cubicBezTo>
                    <a:pt x="78" y="55"/>
                    <a:pt x="68" y="49"/>
                    <a:pt x="58" y="42"/>
                  </a:cubicBezTo>
                  <a:cubicBezTo>
                    <a:pt x="48" y="35"/>
                    <a:pt x="39" y="28"/>
                    <a:pt x="29" y="21"/>
                  </a:cubicBezTo>
                  <a:cubicBezTo>
                    <a:pt x="20" y="14"/>
                    <a:pt x="10" y="7"/>
                    <a:pt x="0" y="0"/>
                  </a:cubicBezTo>
                  <a:cubicBezTo>
                    <a:pt x="9" y="8"/>
                    <a:pt x="18" y="16"/>
                    <a:pt x="27" y="24"/>
                  </a:cubicBezTo>
                  <a:cubicBezTo>
                    <a:pt x="36" y="32"/>
                    <a:pt x="46" y="39"/>
                    <a:pt x="55" y="46"/>
                  </a:cubicBezTo>
                  <a:cubicBezTo>
                    <a:pt x="65" y="53"/>
                    <a:pt x="76" y="59"/>
                    <a:pt x="86" y="64"/>
                  </a:cubicBezTo>
                  <a:cubicBezTo>
                    <a:pt x="97" y="70"/>
                    <a:pt x="109" y="74"/>
                    <a:pt x="12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250">
              <a:extLst>
                <a:ext uri="{FF2B5EF4-FFF2-40B4-BE49-F238E27FC236}">
                  <a16:creationId xmlns:a16="http://schemas.microsoft.com/office/drawing/2014/main" id="{1FC0B282-0F4E-4FEE-83C8-4800AA57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55" y="7202943"/>
              <a:ext cx="163116" cy="101245"/>
            </a:xfrm>
            <a:custGeom>
              <a:avLst/>
              <a:gdLst>
                <a:gd name="T0" fmla="*/ 61 w 61"/>
                <a:gd name="T1" fmla="*/ 0 h 38"/>
                <a:gd name="T2" fmla="*/ 48 w 61"/>
                <a:gd name="T3" fmla="*/ 12 h 38"/>
                <a:gd name="T4" fmla="*/ 33 w 61"/>
                <a:gd name="T5" fmla="*/ 23 h 38"/>
                <a:gd name="T6" fmla="*/ 17 w 61"/>
                <a:gd name="T7" fmla="*/ 31 h 38"/>
                <a:gd name="T8" fmla="*/ 0 w 61"/>
                <a:gd name="T9" fmla="*/ 38 h 38"/>
                <a:gd name="T10" fmla="*/ 18 w 61"/>
                <a:gd name="T11" fmla="*/ 34 h 38"/>
                <a:gd name="T12" fmla="*/ 35 w 61"/>
                <a:gd name="T13" fmla="*/ 27 h 38"/>
                <a:gd name="T14" fmla="*/ 50 w 61"/>
                <a:gd name="T15" fmla="*/ 15 h 38"/>
                <a:gd name="T16" fmla="*/ 61 w 6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cubicBezTo>
                    <a:pt x="57" y="4"/>
                    <a:pt x="52" y="9"/>
                    <a:pt x="48" y="12"/>
                  </a:cubicBezTo>
                  <a:cubicBezTo>
                    <a:pt x="43" y="16"/>
                    <a:pt x="38" y="20"/>
                    <a:pt x="33" y="23"/>
                  </a:cubicBezTo>
                  <a:cubicBezTo>
                    <a:pt x="28" y="26"/>
                    <a:pt x="22" y="28"/>
                    <a:pt x="17" y="31"/>
                  </a:cubicBezTo>
                  <a:cubicBezTo>
                    <a:pt x="11" y="33"/>
                    <a:pt x="6" y="35"/>
                    <a:pt x="0" y="38"/>
                  </a:cubicBezTo>
                  <a:cubicBezTo>
                    <a:pt x="6" y="37"/>
                    <a:pt x="12" y="36"/>
                    <a:pt x="18" y="34"/>
                  </a:cubicBezTo>
                  <a:cubicBezTo>
                    <a:pt x="24" y="32"/>
                    <a:pt x="30" y="30"/>
                    <a:pt x="35" y="27"/>
                  </a:cubicBezTo>
                  <a:cubicBezTo>
                    <a:pt x="41" y="23"/>
                    <a:pt x="46" y="20"/>
                    <a:pt x="50" y="15"/>
                  </a:cubicBezTo>
                  <a:cubicBezTo>
                    <a:pt x="55" y="11"/>
                    <a:pt x="58" y="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251">
              <a:extLst>
                <a:ext uri="{FF2B5EF4-FFF2-40B4-BE49-F238E27FC236}">
                  <a16:creationId xmlns:a16="http://schemas.microsoft.com/office/drawing/2014/main" id="{3E03444E-7394-48CD-AE09-911D5960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9671" y="7098887"/>
              <a:ext cx="64685" cy="258736"/>
            </a:xfrm>
            <a:custGeom>
              <a:avLst/>
              <a:gdLst>
                <a:gd name="T0" fmla="*/ 24 w 24"/>
                <a:gd name="T1" fmla="*/ 97 h 97"/>
                <a:gd name="T2" fmla="*/ 16 w 24"/>
                <a:gd name="T3" fmla="*/ 73 h 97"/>
                <a:gd name="T4" fmla="*/ 9 w 24"/>
                <a:gd name="T5" fmla="*/ 49 h 97"/>
                <a:gd name="T6" fmla="*/ 4 w 24"/>
                <a:gd name="T7" fmla="*/ 25 h 97"/>
                <a:gd name="T8" fmla="*/ 1 w 24"/>
                <a:gd name="T9" fmla="*/ 0 h 97"/>
                <a:gd name="T10" fmla="*/ 1 w 24"/>
                <a:gd name="T11" fmla="*/ 25 h 97"/>
                <a:gd name="T12" fmla="*/ 4 w 24"/>
                <a:gd name="T13" fmla="*/ 50 h 97"/>
                <a:gd name="T14" fmla="*/ 12 w 24"/>
                <a:gd name="T15" fmla="*/ 75 h 97"/>
                <a:gd name="T16" fmla="*/ 24 w 2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cubicBezTo>
                    <a:pt x="21" y="89"/>
                    <a:pt x="18" y="81"/>
                    <a:pt x="16" y="73"/>
                  </a:cubicBezTo>
                  <a:cubicBezTo>
                    <a:pt x="13" y="65"/>
                    <a:pt x="11" y="57"/>
                    <a:pt x="9" y="49"/>
                  </a:cubicBezTo>
                  <a:cubicBezTo>
                    <a:pt x="7" y="41"/>
                    <a:pt x="6" y="33"/>
                    <a:pt x="4" y="25"/>
                  </a:cubicBezTo>
                  <a:cubicBezTo>
                    <a:pt x="3" y="17"/>
                    <a:pt x="2" y="8"/>
                    <a:pt x="1" y="0"/>
                  </a:cubicBezTo>
                  <a:cubicBezTo>
                    <a:pt x="0" y="8"/>
                    <a:pt x="0" y="17"/>
                    <a:pt x="1" y="25"/>
                  </a:cubicBezTo>
                  <a:cubicBezTo>
                    <a:pt x="1" y="34"/>
                    <a:pt x="2" y="42"/>
                    <a:pt x="4" y="50"/>
                  </a:cubicBezTo>
                  <a:cubicBezTo>
                    <a:pt x="6" y="59"/>
                    <a:pt x="9" y="67"/>
                    <a:pt x="12" y="75"/>
                  </a:cubicBezTo>
                  <a:cubicBezTo>
                    <a:pt x="15" y="83"/>
                    <a:pt x="19" y="90"/>
                    <a:pt x="24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252">
              <a:extLst>
                <a:ext uri="{FF2B5EF4-FFF2-40B4-BE49-F238E27FC236}">
                  <a16:creationId xmlns:a16="http://schemas.microsoft.com/office/drawing/2014/main" id="{308003DE-DA9A-46F6-A880-556286873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8736" y="7470118"/>
              <a:ext cx="289673" cy="98433"/>
            </a:xfrm>
            <a:custGeom>
              <a:avLst/>
              <a:gdLst>
                <a:gd name="T0" fmla="*/ 0 w 109"/>
                <a:gd name="T1" fmla="*/ 37 h 37"/>
                <a:gd name="T2" fmla="*/ 29 w 109"/>
                <a:gd name="T3" fmla="*/ 34 h 37"/>
                <a:gd name="T4" fmla="*/ 57 w 109"/>
                <a:gd name="T5" fmla="*/ 27 h 37"/>
                <a:gd name="T6" fmla="*/ 84 w 109"/>
                <a:gd name="T7" fmla="*/ 15 h 37"/>
                <a:gd name="T8" fmla="*/ 109 w 109"/>
                <a:gd name="T9" fmla="*/ 0 h 37"/>
                <a:gd name="T10" fmla="*/ 82 w 109"/>
                <a:gd name="T11" fmla="*/ 12 h 37"/>
                <a:gd name="T12" fmla="*/ 56 w 109"/>
                <a:gd name="T13" fmla="*/ 22 h 37"/>
                <a:gd name="T14" fmla="*/ 28 w 109"/>
                <a:gd name="T15" fmla="*/ 31 h 37"/>
                <a:gd name="T16" fmla="*/ 0 w 109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7">
                  <a:moveTo>
                    <a:pt x="0" y="37"/>
                  </a:moveTo>
                  <a:cubicBezTo>
                    <a:pt x="10" y="37"/>
                    <a:pt x="20" y="36"/>
                    <a:pt x="29" y="34"/>
                  </a:cubicBezTo>
                  <a:cubicBezTo>
                    <a:pt x="39" y="33"/>
                    <a:pt x="48" y="30"/>
                    <a:pt x="57" y="27"/>
                  </a:cubicBezTo>
                  <a:cubicBezTo>
                    <a:pt x="66" y="24"/>
                    <a:pt x="75" y="20"/>
                    <a:pt x="84" y="15"/>
                  </a:cubicBezTo>
                  <a:cubicBezTo>
                    <a:pt x="93" y="11"/>
                    <a:pt x="101" y="6"/>
                    <a:pt x="109" y="0"/>
                  </a:cubicBezTo>
                  <a:cubicBezTo>
                    <a:pt x="100" y="4"/>
                    <a:pt x="91" y="8"/>
                    <a:pt x="82" y="12"/>
                  </a:cubicBezTo>
                  <a:cubicBezTo>
                    <a:pt x="74" y="16"/>
                    <a:pt x="65" y="19"/>
                    <a:pt x="56" y="22"/>
                  </a:cubicBezTo>
                  <a:cubicBezTo>
                    <a:pt x="47" y="26"/>
                    <a:pt x="38" y="28"/>
                    <a:pt x="28" y="31"/>
                  </a:cubicBezTo>
                  <a:cubicBezTo>
                    <a:pt x="19" y="33"/>
                    <a:pt x="10" y="35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253">
              <a:extLst>
                <a:ext uri="{FF2B5EF4-FFF2-40B4-BE49-F238E27FC236}">
                  <a16:creationId xmlns:a16="http://schemas.microsoft.com/office/drawing/2014/main" id="{8FCF5843-4D40-4E5A-BD78-B5F9BBA7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0303" y="7326687"/>
              <a:ext cx="56247" cy="340296"/>
            </a:xfrm>
            <a:custGeom>
              <a:avLst/>
              <a:gdLst>
                <a:gd name="T0" fmla="*/ 21 w 21"/>
                <a:gd name="T1" fmla="*/ 128 h 128"/>
                <a:gd name="T2" fmla="*/ 13 w 21"/>
                <a:gd name="T3" fmla="*/ 96 h 128"/>
                <a:gd name="T4" fmla="*/ 7 w 21"/>
                <a:gd name="T5" fmla="*/ 64 h 128"/>
                <a:gd name="T6" fmla="*/ 4 w 21"/>
                <a:gd name="T7" fmla="*/ 32 h 128"/>
                <a:gd name="T8" fmla="*/ 2 w 21"/>
                <a:gd name="T9" fmla="*/ 0 h 128"/>
                <a:gd name="T10" fmla="*/ 0 w 21"/>
                <a:gd name="T11" fmla="*/ 32 h 128"/>
                <a:gd name="T12" fmla="*/ 2 w 21"/>
                <a:gd name="T13" fmla="*/ 65 h 128"/>
                <a:gd name="T14" fmla="*/ 9 w 21"/>
                <a:gd name="T15" fmla="*/ 97 h 128"/>
                <a:gd name="T16" fmla="*/ 21 w 21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8">
                  <a:moveTo>
                    <a:pt x="21" y="128"/>
                  </a:moveTo>
                  <a:cubicBezTo>
                    <a:pt x="17" y="117"/>
                    <a:pt x="15" y="107"/>
                    <a:pt x="13" y="96"/>
                  </a:cubicBezTo>
                  <a:cubicBezTo>
                    <a:pt x="10" y="86"/>
                    <a:pt x="8" y="75"/>
                    <a:pt x="7" y="64"/>
                  </a:cubicBezTo>
                  <a:cubicBezTo>
                    <a:pt x="6" y="54"/>
                    <a:pt x="5" y="43"/>
                    <a:pt x="4" y="32"/>
                  </a:cubicBezTo>
                  <a:cubicBezTo>
                    <a:pt x="3" y="22"/>
                    <a:pt x="2" y="11"/>
                    <a:pt x="2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0" y="43"/>
                    <a:pt x="1" y="54"/>
                    <a:pt x="2" y="65"/>
                  </a:cubicBezTo>
                  <a:cubicBezTo>
                    <a:pt x="4" y="76"/>
                    <a:pt x="6" y="87"/>
                    <a:pt x="9" y="97"/>
                  </a:cubicBezTo>
                  <a:cubicBezTo>
                    <a:pt x="12" y="108"/>
                    <a:pt x="16" y="118"/>
                    <a:pt x="2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254">
              <a:extLst>
                <a:ext uri="{FF2B5EF4-FFF2-40B4-BE49-F238E27FC236}">
                  <a16:creationId xmlns:a16="http://schemas.microsoft.com/office/drawing/2014/main" id="{BEAB5C94-A8BC-4C75-B53E-812DB05E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7491" y="7717605"/>
              <a:ext cx="247487" cy="78746"/>
            </a:xfrm>
            <a:custGeom>
              <a:avLst/>
              <a:gdLst>
                <a:gd name="T0" fmla="*/ 0 w 93"/>
                <a:gd name="T1" fmla="*/ 29 h 30"/>
                <a:gd name="T2" fmla="*/ 25 w 93"/>
                <a:gd name="T3" fmla="*/ 29 h 30"/>
                <a:gd name="T4" fmla="*/ 49 w 93"/>
                <a:gd name="T5" fmla="*/ 24 h 30"/>
                <a:gd name="T6" fmla="*/ 72 w 93"/>
                <a:gd name="T7" fmla="*/ 14 h 30"/>
                <a:gd name="T8" fmla="*/ 93 w 93"/>
                <a:gd name="T9" fmla="*/ 0 h 30"/>
                <a:gd name="T10" fmla="*/ 70 w 93"/>
                <a:gd name="T11" fmla="*/ 10 h 30"/>
                <a:gd name="T12" fmla="*/ 48 w 93"/>
                <a:gd name="T13" fmla="*/ 19 h 30"/>
                <a:gd name="T14" fmla="*/ 24 w 93"/>
                <a:gd name="T15" fmla="*/ 26 h 30"/>
                <a:gd name="T16" fmla="*/ 0 w 93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0" y="29"/>
                  </a:moveTo>
                  <a:cubicBezTo>
                    <a:pt x="8" y="30"/>
                    <a:pt x="16" y="30"/>
                    <a:pt x="25" y="29"/>
                  </a:cubicBezTo>
                  <a:cubicBezTo>
                    <a:pt x="33" y="28"/>
                    <a:pt x="41" y="26"/>
                    <a:pt x="49" y="24"/>
                  </a:cubicBezTo>
                  <a:cubicBezTo>
                    <a:pt x="57" y="21"/>
                    <a:pt x="65" y="18"/>
                    <a:pt x="72" y="14"/>
                  </a:cubicBezTo>
                  <a:cubicBezTo>
                    <a:pt x="79" y="10"/>
                    <a:pt x="86" y="5"/>
                    <a:pt x="93" y="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3" y="14"/>
                    <a:pt x="55" y="17"/>
                    <a:pt x="48" y="19"/>
                  </a:cubicBezTo>
                  <a:cubicBezTo>
                    <a:pt x="40" y="22"/>
                    <a:pt x="32" y="24"/>
                    <a:pt x="24" y="26"/>
                  </a:cubicBezTo>
                  <a:cubicBezTo>
                    <a:pt x="16" y="27"/>
                    <a:pt x="8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255">
              <a:extLst>
                <a:ext uri="{FF2B5EF4-FFF2-40B4-BE49-F238E27FC236}">
                  <a16:creationId xmlns:a16="http://schemas.microsoft.com/office/drawing/2014/main" id="{26A28E6F-F1C5-4FB4-A1CC-9F3F7B99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5016" y="8161956"/>
              <a:ext cx="916827" cy="514661"/>
            </a:xfrm>
            <a:custGeom>
              <a:avLst/>
              <a:gdLst>
                <a:gd name="T0" fmla="*/ 0 w 326"/>
                <a:gd name="T1" fmla="*/ 0 h 183"/>
                <a:gd name="T2" fmla="*/ 38 w 326"/>
                <a:gd name="T3" fmla="*/ 183 h 183"/>
                <a:gd name="T4" fmla="*/ 276 w 326"/>
                <a:gd name="T5" fmla="*/ 153 h 183"/>
                <a:gd name="T6" fmla="*/ 326 w 326"/>
                <a:gd name="T7" fmla="*/ 0 h 183"/>
                <a:gd name="T8" fmla="*/ 0 w 3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83">
                  <a:moveTo>
                    <a:pt x="0" y="0"/>
                  </a:moveTo>
                  <a:lnTo>
                    <a:pt x="38" y="183"/>
                  </a:lnTo>
                  <a:lnTo>
                    <a:pt x="276" y="153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256">
              <a:extLst>
                <a:ext uri="{FF2B5EF4-FFF2-40B4-BE49-F238E27FC236}">
                  <a16:creationId xmlns:a16="http://schemas.microsoft.com/office/drawing/2014/main" id="{F7216C06-CAC7-4F3C-8A03-D0093A0E0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5016" y="8161956"/>
              <a:ext cx="157492" cy="514661"/>
            </a:xfrm>
            <a:custGeom>
              <a:avLst/>
              <a:gdLst>
                <a:gd name="T0" fmla="*/ 0 w 56"/>
                <a:gd name="T1" fmla="*/ 0 h 183"/>
                <a:gd name="T2" fmla="*/ 38 w 56"/>
                <a:gd name="T3" fmla="*/ 183 h 183"/>
                <a:gd name="T4" fmla="*/ 56 w 56"/>
                <a:gd name="T5" fmla="*/ 183 h 183"/>
                <a:gd name="T6" fmla="*/ 19 w 56"/>
                <a:gd name="T7" fmla="*/ 0 h 183"/>
                <a:gd name="T8" fmla="*/ 0 w 5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3">
                  <a:moveTo>
                    <a:pt x="0" y="0"/>
                  </a:moveTo>
                  <a:lnTo>
                    <a:pt x="38" y="183"/>
                  </a:lnTo>
                  <a:lnTo>
                    <a:pt x="56" y="183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FCB44DD-9E69-4B4E-841B-21FADFBFF1D0}"/>
              </a:ext>
            </a:extLst>
          </p:cNvPr>
          <p:cNvGrpSpPr/>
          <p:nvPr/>
        </p:nvGrpSpPr>
        <p:grpSpPr>
          <a:xfrm>
            <a:off x="19167247" y="5175238"/>
            <a:ext cx="213741" cy="213739"/>
            <a:chOff x="19167247" y="5175238"/>
            <a:chExt cx="213741" cy="213739"/>
          </a:xfrm>
        </p:grpSpPr>
        <p:sp>
          <p:nvSpPr>
            <p:cNvPr id="59" name="Freeform 258">
              <a:extLst>
                <a:ext uri="{FF2B5EF4-FFF2-40B4-BE49-F238E27FC236}">
                  <a16:creationId xmlns:a16="http://schemas.microsoft.com/office/drawing/2014/main" id="{2B4EF073-13E4-4DB1-B559-8CDF7FC08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7247" y="5268045"/>
              <a:ext cx="213739" cy="120932"/>
            </a:xfrm>
            <a:custGeom>
              <a:avLst/>
              <a:gdLst>
                <a:gd name="T0" fmla="*/ 80 w 80"/>
                <a:gd name="T1" fmla="*/ 5 h 45"/>
                <a:gd name="T2" fmla="*/ 40 w 80"/>
                <a:gd name="T3" fmla="*/ 45 h 45"/>
                <a:gd name="T4" fmla="*/ 0 w 80"/>
                <a:gd name="T5" fmla="*/ 5 h 45"/>
                <a:gd name="T6" fmla="*/ 1 w 80"/>
                <a:gd name="T7" fmla="*/ 0 h 45"/>
                <a:gd name="T8" fmla="*/ 40 w 80"/>
                <a:gd name="T9" fmla="*/ 35 h 45"/>
                <a:gd name="T10" fmla="*/ 80 w 80"/>
                <a:gd name="T11" fmla="*/ 0 h 45"/>
                <a:gd name="T12" fmla="*/ 80 w 80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5">
                  <a:moveTo>
                    <a:pt x="80" y="5"/>
                  </a:moveTo>
                  <a:cubicBezTo>
                    <a:pt x="80" y="27"/>
                    <a:pt x="62" y="45"/>
                    <a:pt x="40" y="45"/>
                  </a:cubicBezTo>
                  <a:cubicBezTo>
                    <a:pt x="18" y="45"/>
                    <a:pt x="0" y="27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0"/>
                    <a:pt x="20" y="35"/>
                    <a:pt x="40" y="35"/>
                  </a:cubicBezTo>
                  <a:cubicBezTo>
                    <a:pt x="61" y="35"/>
                    <a:pt x="77" y="20"/>
                    <a:pt x="80" y="0"/>
                  </a:cubicBezTo>
                  <a:cubicBezTo>
                    <a:pt x="80" y="2"/>
                    <a:pt x="80" y="4"/>
                    <a:pt x="80" y="5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259">
              <a:extLst>
                <a:ext uri="{FF2B5EF4-FFF2-40B4-BE49-F238E27FC236}">
                  <a16:creationId xmlns:a16="http://schemas.microsoft.com/office/drawing/2014/main" id="{E232326D-41B0-4E27-9964-C3F76BBE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0061" y="5175238"/>
              <a:ext cx="210927" cy="185615"/>
            </a:xfrm>
            <a:custGeom>
              <a:avLst/>
              <a:gdLst>
                <a:gd name="T0" fmla="*/ 79 w 79"/>
                <a:gd name="T1" fmla="*/ 35 h 70"/>
                <a:gd name="T2" fmla="*/ 39 w 79"/>
                <a:gd name="T3" fmla="*/ 70 h 70"/>
                <a:gd name="T4" fmla="*/ 0 w 79"/>
                <a:gd name="T5" fmla="*/ 35 h 70"/>
                <a:gd name="T6" fmla="*/ 39 w 79"/>
                <a:gd name="T7" fmla="*/ 0 h 70"/>
                <a:gd name="T8" fmla="*/ 79 w 79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0">
                  <a:moveTo>
                    <a:pt x="79" y="35"/>
                  </a:moveTo>
                  <a:cubicBezTo>
                    <a:pt x="76" y="55"/>
                    <a:pt x="60" y="70"/>
                    <a:pt x="39" y="70"/>
                  </a:cubicBezTo>
                  <a:cubicBezTo>
                    <a:pt x="19" y="70"/>
                    <a:pt x="2" y="55"/>
                    <a:pt x="0" y="35"/>
                  </a:cubicBezTo>
                  <a:cubicBezTo>
                    <a:pt x="2" y="16"/>
                    <a:pt x="19" y="0"/>
                    <a:pt x="39" y="0"/>
                  </a:cubicBezTo>
                  <a:cubicBezTo>
                    <a:pt x="60" y="0"/>
                    <a:pt x="76" y="16"/>
                    <a:pt x="79" y="35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262">
              <a:extLst>
                <a:ext uri="{FF2B5EF4-FFF2-40B4-BE49-F238E27FC236}">
                  <a16:creationId xmlns:a16="http://schemas.microsoft.com/office/drawing/2014/main" id="{7EEC58B7-F52A-42AE-A90E-AB6F0EC0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7243" y="5200548"/>
              <a:ext cx="87184" cy="67496"/>
            </a:xfrm>
            <a:custGeom>
              <a:avLst/>
              <a:gdLst>
                <a:gd name="T0" fmla="*/ 28 w 33"/>
                <a:gd name="T1" fmla="*/ 25 h 25"/>
                <a:gd name="T2" fmla="*/ 24 w 33"/>
                <a:gd name="T3" fmla="*/ 22 h 25"/>
                <a:gd name="T4" fmla="*/ 4 w 33"/>
                <a:gd name="T5" fmla="*/ 9 h 25"/>
                <a:gd name="T6" fmla="*/ 0 w 33"/>
                <a:gd name="T7" fmla="*/ 5 h 25"/>
                <a:gd name="T8" fmla="*/ 4 w 33"/>
                <a:gd name="T9" fmla="*/ 1 h 25"/>
                <a:gd name="T10" fmla="*/ 32 w 33"/>
                <a:gd name="T11" fmla="*/ 20 h 25"/>
                <a:gd name="T12" fmla="*/ 29 w 33"/>
                <a:gd name="T13" fmla="*/ 25 h 25"/>
                <a:gd name="T14" fmla="*/ 28 w 3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5">
                  <a:moveTo>
                    <a:pt x="28" y="25"/>
                  </a:moveTo>
                  <a:cubicBezTo>
                    <a:pt x="27" y="25"/>
                    <a:pt x="25" y="24"/>
                    <a:pt x="24" y="22"/>
                  </a:cubicBezTo>
                  <a:cubicBezTo>
                    <a:pt x="20" y="7"/>
                    <a:pt x="5" y="9"/>
                    <a:pt x="4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11" y="0"/>
                    <a:pt x="27" y="3"/>
                    <a:pt x="32" y="20"/>
                  </a:cubicBezTo>
                  <a:cubicBezTo>
                    <a:pt x="33" y="22"/>
                    <a:pt x="32" y="24"/>
                    <a:pt x="29" y="25"/>
                  </a:cubicBezTo>
                  <a:cubicBezTo>
                    <a:pt x="29" y="25"/>
                    <a:pt x="29" y="25"/>
                    <a:pt x="28" y="25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56A17AFB-18BE-4D3B-9CD6-C6FB7E6F629F}"/>
              </a:ext>
            </a:extLst>
          </p:cNvPr>
          <p:cNvGrpSpPr/>
          <p:nvPr/>
        </p:nvGrpSpPr>
        <p:grpSpPr>
          <a:xfrm>
            <a:off x="19282555" y="5408662"/>
            <a:ext cx="120932" cy="123746"/>
            <a:chOff x="19282555" y="5408662"/>
            <a:chExt cx="120932" cy="123746"/>
          </a:xfrm>
        </p:grpSpPr>
        <p:sp>
          <p:nvSpPr>
            <p:cNvPr id="67" name="Freeform 266">
              <a:extLst>
                <a:ext uri="{FF2B5EF4-FFF2-40B4-BE49-F238E27FC236}">
                  <a16:creationId xmlns:a16="http://schemas.microsoft.com/office/drawing/2014/main" id="{A741C3D1-0D72-4D0A-9C5A-E8C2B9484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2555" y="5462098"/>
              <a:ext cx="120932" cy="70310"/>
            </a:xfrm>
            <a:custGeom>
              <a:avLst/>
              <a:gdLst>
                <a:gd name="T0" fmla="*/ 46 w 46"/>
                <a:gd name="T1" fmla="*/ 3 h 26"/>
                <a:gd name="T2" fmla="*/ 23 w 46"/>
                <a:gd name="T3" fmla="*/ 26 h 26"/>
                <a:gd name="T4" fmla="*/ 0 w 46"/>
                <a:gd name="T5" fmla="*/ 3 h 26"/>
                <a:gd name="T6" fmla="*/ 1 w 46"/>
                <a:gd name="T7" fmla="*/ 0 h 26"/>
                <a:gd name="T8" fmla="*/ 23 w 46"/>
                <a:gd name="T9" fmla="*/ 20 h 26"/>
                <a:gd name="T10" fmla="*/ 46 w 46"/>
                <a:gd name="T11" fmla="*/ 0 h 26"/>
                <a:gd name="T12" fmla="*/ 46 w 46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46" y="3"/>
                  </a:moveTo>
                  <a:cubicBezTo>
                    <a:pt x="46" y="15"/>
                    <a:pt x="36" y="26"/>
                    <a:pt x="23" y="26"/>
                  </a:cubicBezTo>
                  <a:cubicBezTo>
                    <a:pt x="11" y="26"/>
                    <a:pt x="0" y="1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11"/>
                    <a:pt x="12" y="20"/>
                    <a:pt x="23" y="20"/>
                  </a:cubicBezTo>
                  <a:cubicBezTo>
                    <a:pt x="35" y="20"/>
                    <a:pt x="44" y="11"/>
                    <a:pt x="46" y="0"/>
                  </a:cubicBezTo>
                  <a:cubicBezTo>
                    <a:pt x="46" y="1"/>
                    <a:pt x="46" y="2"/>
                    <a:pt x="46" y="3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267">
              <a:extLst>
                <a:ext uri="{FF2B5EF4-FFF2-40B4-BE49-F238E27FC236}">
                  <a16:creationId xmlns:a16="http://schemas.microsoft.com/office/drawing/2014/main" id="{C938F2C0-748A-41A6-9A06-761BD13A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5366" y="5408662"/>
              <a:ext cx="118119" cy="106869"/>
            </a:xfrm>
            <a:custGeom>
              <a:avLst/>
              <a:gdLst>
                <a:gd name="T0" fmla="*/ 45 w 45"/>
                <a:gd name="T1" fmla="*/ 20 h 40"/>
                <a:gd name="T2" fmla="*/ 22 w 45"/>
                <a:gd name="T3" fmla="*/ 40 h 40"/>
                <a:gd name="T4" fmla="*/ 0 w 45"/>
                <a:gd name="T5" fmla="*/ 20 h 40"/>
                <a:gd name="T6" fmla="*/ 22 w 45"/>
                <a:gd name="T7" fmla="*/ 0 h 40"/>
                <a:gd name="T8" fmla="*/ 45 w 45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5" y="20"/>
                  </a:moveTo>
                  <a:cubicBezTo>
                    <a:pt x="43" y="31"/>
                    <a:pt x="34" y="40"/>
                    <a:pt x="22" y="40"/>
                  </a:cubicBezTo>
                  <a:cubicBezTo>
                    <a:pt x="11" y="40"/>
                    <a:pt x="1" y="31"/>
                    <a:pt x="0" y="20"/>
                  </a:cubicBezTo>
                  <a:cubicBezTo>
                    <a:pt x="1" y="9"/>
                    <a:pt x="11" y="0"/>
                    <a:pt x="22" y="0"/>
                  </a:cubicBezTo>
                  <a:cubicBezTo>
                    <a:pt x="34" y="0"/>
                    <a:pt x="43" y="9"/>
                    <a:pt x="45" y="20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268">
              <a:extLst>
                <a:ext uri="{FF2B5EF4-FFF2-40B4-BE49-F238E27FC236}">
                  <a16:creationId xmlns:a16="http://schemas.microsoft.com/office/drawing/2014/main" id="{E4A64F5F-594A-43D7-A1B2-F7532F80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989" y="5425536"/>
              <a:ext cx="47811" cy="36561"/>
            </a:xfrm>
            <a:custGeom>
              <a:avLst/>
              <a:gdLst>
                <a:gd name="T0" fmla="*/ 16 w 18"/>
                <a:gd name="T1" fmla="*/ 14 h 14"/>
                <a:gd name="T2" fmla="*/ 14 w 18"/>
                <a:gd name="T3" fmla="*/ 12 h 14"/>
                <a:gd name="T4" fmla="*/ 2 w 18"/>
                <a:gd name="T5" fmla="*/ 5 h 14"/>
                <a:gd name="T6" fmla="*/ 0 w 18"/>
                <a:gd name="T7" fmla="*/ 3 h 14"/>
                <a:gd name="T8" fmla="*/ 2 w 18"/>
                <a:gd name="T9" fmla="*/ 0 h 14"/>
                <a:gd name="T10" fmla="*/ 18 w 18"/>
                <a:gd name="T11" fmla="*/ 11 h 14"/>
                <a:gd name="T12" fmla="*/ 16 w 18"/>
                <a:gd name="T13" fmla="*/ 14 h 14"/>
                <a:gd name="T14" fmla="*/ 16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15" y="14"/>
                    <a:pt x="14" y="13"/>
                    <a:pt x="14" y="12"/>
                  </a:cubicBezTo>
                  <a:cubicBezTo>
                    <a:pt x="11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5" y="1"/>
                    <a:pt x="18" y="11"/>
                  </a:cubicBezTo>
                  <a:cubicBezTo>
                    <a:pt x="18" y="12"/>
                    <a:pt x="18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4C8CE406-5F42-4329-BA7D-EB7751830EAA}"/>
              </a:ext>
            </a:extLst>
          </p:cNvPr>
          <p:cNvGrpSpPr/>
          <p:nvPr/>
        </p:nvGrpSpPr>
        <p:grpSpPr>
          <a:xfrm>
            <a:off x="19344427" y="5554905"/>
            <a:ext cx="92809" cy="89997"/>
            <a:chOff x="19344427" y="5554905"/>
            <a:chExt cx="92809" cy="89997"/>
          </a:xfrm>
        </p:grpSpPr>
        <p:sp>
          <p:nvSpPr>
            <p:cNvPr id="70" name="Freeform 269">
              <a:extLst>
                <a:ext uri="{FF2B5EF4-FFF2-40B4-BE49-F238E27FC236}">
                  <a16:creationId xmlns:a16="http://schemas.microsoft.com/office/drawing/2014/main" id="{F1A973DE-A1BC-4D56-B9EE-C645A92D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4427" y="5597091"/>
              <a:ext cx="92809" cy="47811"/>
            </a:xfrm>
            <a:custGeom>
              <a:avLst/>
              <a:gdLst>
                <a:gd name="T0" fmla="*/ 35 w 35"/>
                <a:gd name="T1" fmla="*/ 2 h 19"/>
                <a:gd name="T2" fmla="*/ 18 w 35"/>
                <a:gd name="T3" fmla="*/ 19 h 19"/>
                <a:gd name="T4" fmla="*/ 0 w 35"/>
                <a:gd name="T5" fmla="*/ 2 h 19"/>
                <a:gd name="T6" fmla="*/ 1 w 35"/>
                <a:gd name="T7" fmla="*/ 0 h 19"/>
                <a:gd name="T8" fmla="*/ 18 w 35"/>
                <a:gd name="T9" fmla="*/ 15 h 19"/>
                <a:gd name="T10" fmla="*/ 35 w 35"/>
                <a:gd name="T11" fmla="*/ 0 h 19"/>
                <a:gd name="T12" fmla="*/ 35 w 35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9">
                  <a:moveTo>
                    <a:pt x="35" y="2"/>
                  </a:moveTo>
                  <a:cubicBezTo>
                    <a:pt x="35" y="12"/>
                    <a:pt x="27" y="19"/>
                    <a:pt x="18" y="19"/>
                  </a:cubicBezTo>
                  <a:cubicBezTo>
                    <a:pt x="8" y="19"/>
                    <a:pt x="0" y="1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9"/>
                    <a:pt x="9" y="15"/>
                    <a:pt x="18" y="15"/>
                  </a:cubicBezTo>
                  <a:cubicBezTo>
                    <a:pt x="26" y="15"/>
                    <a:pt x="34" y="9"/>
                    <a:pt x="35" y="0"/>
                  </a:cubicBezTo>
                  <a:cubicBezTo>
                    <a:pt x="35" y="1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270">
              <a:extLst>
                <a:ext uri="{FF2B5EF4-FFF2-40B4-BE49-F238E27FC236}">
                  <a16:creationId xmlns:a16="http://schemas.microsoft.com/office/drawing/2014/main" id="{690313F9-4A83-4B10-B836-7596B448A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4427" y="5554905"/>
              <a:ext cx="92809" cy="81559"/>
            </a:xfrm>
            <a:custGeom>
              <a:avLst/>
              <a:gdLst>
                <a:gd name="T0" fmla="*/ 34 w 34"/>
                <a:gd name="T1" fmla="*/ 15 h 30"/>
                <a:gd name="T2" fmla="*/ 17 w 34"/>
                <a:gd name="T3" fmla="*/ 30 h 30"/>
                <a:gd name="T4" fmla="*/ 0 w 34"/>
                <a:gd name="T5" fmla="*/ 15 h 30"/>
                <a:gd name="T6" fmla="*/ 17 w 34"/>
                <a:gd name="T7" fmla="*/ 0 h 30"/>
                <a:gd name="T8" fmla="*/ 34 w 34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15"/>
                  </a:moveTo>
                  <a:cubicBezTo>
                    <a:pt x="33" y="24"/>
                    <a:pt x="25" y="30"/>
                    <a:pt x="17" y="30"/>
                  </a:cubicBezTo>
                  <a:cubicBezTo>
                    <a:pt x="8" y="30"/>
                    <a:pt x="1" y="24"/>
                    <a:pt x="0" y="15"/>
                  </a:cubicBezTo>
                  <a:cubicBezTo>
                    <a:pt x="1" y="7"/>
                    <a:pt x="8" y="0"/>
                    <a:pt x="17" y="0"/>
                  </a:cubicBezTo>
                  <a:cubicBezTo>
                    <a:pt x="25" y="0"/>
                    <a:pt x="33" y="7"/>
                    <a:pt x="34" y="15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271">
              <a:extLst>
                <a:ext uri="{FF2B5EF4-FFF2-40B4-BE49-F238E27FC236}">
                  <a16:creationId xmlns:a16="http://schemas.microsoft.com/office/drawing/2014/main" id="{61EEE31D-9152-4788-802A-B70E695F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800" y="5566154"/>
              <a:ext cx="36561" cy="30937"/>
            </a:xfrm>
            <a:custGeom>
              <a:avLst/>
              <a:gdLst>
                <a:gd name="T0" fmla="*/ 12 w 14"/>
                <a:gd name="T1" fmla="*/ 11 h 11"/>
                <a:gd name="T2" fmla="*/ 11 w 14"/>
                <a:gd name="T3" fmla="*/ 10 h 11"/>
                <a:gd name="T4" fmla="*/ 2 w 14"/>
                <a:gd name="T5" fmla="*/ 4 h 11"/>
                <a:gd name="T6" fmla="*/ 0 w 14"/>
                <a:gd name="T7" fmla="*/ 2 h 11"/>
                <a:gd name="T8" fmla="*/ 2 w 14"/>
                <a:gd name="T9" fmla="*/ 1 h 11"/>
                <a:gd name="T10" fmla="*/ 14 w 14"/>
                <a:gd name="T11" fmla="*/ 9 h 11"/>
                <a:gd name="T12" fmla="*/ 13 w 14"/>
                <a:gd name="T13" fmla="*/ 11 h 11"/>
                <a:gd name="T14" fmla="*/ 12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12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9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5" y="0"/>
                    <a:pt x="11" y="1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62398C9-4EC0-43D5-AD69-D9011504F028}"/>
              </a:ext>
            </a:extLst>
          </p:cNvPr>
          <p:cNvGrpSpPr/>
          <p:nvPr/>
        </p:nvGrpSpPr>
        <p:grpSpPr>
          <a:xfrm>
            <a:off x="17461555" y="7225442"/>
            <a:ext cx="1459612" cy="1490548"/>
            <a:chOff x="17547332" y="7225442"/>
            <a:chExt cx="1459612" cy="1490548"/>
          </a:xfrm>
        </p:grpSpPr>
        <p:sp>
          <p:nvSpPr>
            <p:cNvPr id="74" name="Freeform 273">
              <a:extLst>
                <a:ext uri="{FF2B5EF4-FFF2-40B4-BE49-F238E27FC236}">
                  <a16:creationId xmlns:a16="http://schemas.microsoft.com/office/drawing/2014/main" id="{358E87CB-DADF-47B4-BEC8-84B389FF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7332" y="8240702"/>
              <a:ext cx="1459612" cy="475288"/>
            </a:xfrm>
            <a:custGeom>
              <a:avLst/>
              <a:gdLst>
                <a:gd name="T0" fmla="*/ 519 w 549"/>
                <a:gd name="T1" fmla="*/ 143 h 179"/>
                <a:gd name="T2" fmla="*/ 388 w 549"/>
                <a:gd name="T3" fmla="*/ 143 h 179"/>
                <a:gd name="T4" fmla="*/ 290 w 549"/>
                <a:gd name="T5" fmla="*/ 44 h 179"/>
                <a:gd name="T6" fmla="*/ 259 w 549"/>
                <a:gd name="T7" fmla="*/ 44 h 179"/>
                <a:gd name="T8" fmla="*/ 160 w 549"/>
                <a:gd name="T9" fmla="*/ 143 h 179"/>
                <a:gd name="T10" fmla="*/ 30 w 549"/>
                <a:gd name="T11" fmla="*/ 143 h 179"/>
                <a:gd name="T12" fmla="*/ 4 w 549"/>
                <a:gd name="T13" fmla="*/ 63 h 179"/>
                <a:gd name="T14" fmla="*/ 30 w 549"/>
                <a:gd name="T15" fmla="*/ 114 h 179"/>
                <a:gd name="T16" fmla="*/ 160 w 549"/>
                <a:gd name="T17" fmla="*/ 114 h 179"/>
                <a:gd name="T18" fmla="*/ 274 w 549"/>
                <a:gd name="T19" fmla="*/ 0 h 179"/>
                <a:gd name="T20" fmla="*/ 388 w 549"/>
                <a:gd name="T21" fmla="*/ 114 h 179"/>
                <a:gd name="T22" fmla="*/ 519 w 549"/>
                <a:gd name="T23" fmla="*/ 114 h 179"/>
                <a:gd name="T24" fmla="*/ 545 w 549"/>
                <a:gd name="T25" fmla="*/ 63 h 179"/>
                <a:gd name="T26" fmla="*/ 519 w 549"/>
                <a:gd name="T27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179">
                  <a:moveTo>
                    <a:pt x="519" y="143"/>
                  </a:moveTo>
                  <a:cubicBezTo>
                    <a:pt x="483" y="179"/>
                    <a:pt x="424" y="179"/>
                    <a:pt x="388" y="143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81" y="36"/>
                    <a:pt x="267" y="36"/>
                    <a:pt x="259" y="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24" y="179"/>
                    <a:pt x="66" y="179"/>
                    <a:pt x="30" y="143"/>
                  </a:cubicBezTo>
                  <a:cubicBezTo>
                    <a:pt x="8" y="121"/>
                    <a:pt x="0" y="91"/>
                    <a:pt x="4" y="63"/>
                  </a:cubicBezTo>
                  <a:cubicBezTo>
                    <a:pt x="7" y="82"/>
                    <a:pt x="16" y="100"/>
                    <a:pt x="30" y="114"/>
                  </a:cubicBezTo>
                  <a:cubicBezTo>
                    <a:pt x="66" y="150"/>
                    <a:pt x="124" y="150"/>
                    <a:pt x="160" y="114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424" y="150"/>
                    <a:pt x="483" y="150"/>
                    <a:pt x="519" y="114"/>
                  </a:cubicBezTo>
                  <a:cubicBezTo>
                    <a:pt x="533" y="100"/>
                    <a:pt x="542" y="82"/>
                    <a:pt x="545" y="63"/>
                  </a:cubicBezTo>
                  <a:cubicBezTo>
                    <a:pt x="549" y="91"/>
                    <a:pt x="540" y="121"/>
                    <a:pt x="519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274">
              <a:extLst>
                <a:ext uri="{FF2B5EF4-FFF2-40B4-BE49-F238E27FC236}">
                  <a16:creationId xmlns:a16="http://schemas.microsoft.com/office/drawing/2014/main" id="{E7B21F50-F3C8-403C-BCEC-7F4D7546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7332" y="7225442"/>
              <a:ext cx="1459612" cy="1414614"/>
            </a:xfrm>
            <a:custGeom>
              <a:avLst/>
              <a:gdLst>
                <a:gd name="T0" fmla="*/ 519 w 549"/>
                <a:gd name="T1" fmla="*/ 395 h 532"/>
                <a:gd name="T2" fmla="*/ 545 w 549"/>
                <a:gd name="T3" fmla="*/ 445 h 532"/>
                <a:gd name="T4" fmla="*/ 519 w 549"/>
                <a:gd name="T5" fmla="*/ 496 h 532"/>
                <a:gd name="T6" fmla="*/ 388 w 549"/>
                <a:gd name="T7" fmla="*/ 496 h 532"/>
                <a:gd name="T8" fmla="*/ 288 w 549"/>
                <a:gd name="T9" fmla="*/ 395 h 532"/>
                <a:gd name="T10" fmla="*/ 261 w 549"/>
                <a:gd name="T11" fmla="*/ 395 h 532"/>
                <a:gd name="T12" fmla="*/ 160 w 549"/>
                <a:gd name="T13" fmla="*/ 496 h 532"/>
                <a:gd name="T14" fmla="*/ 30 w 549"/>
                <a:gd name="T15" fmla="*/ 496 h 532"/>
                <a:gd name="T16" fmla="*/ 4 w 549"/>
                <a:gd name="T17" fmla="*/ 445 h 532"/>
                <a:gd name="T18" fmla="*/ 30 w 549"/>
                <a:gd name="T19" fmla="*/ 395 h 532"/>
                <a:gd name="T20" fmla="*/ 130 w 549"/>
                <a:gd name="T21" fmla="*/ 295 h 532"/>
                <a:gd name="T22" fmla="*/ 130 w 549"/>
                <a:gd name="T23" fmla="*/ 266 h 532"/>
                <a:gd name="T24" fmla="*/ 30 w 549"/>
                <a:gd name="T25" fmla="*/ 166 h 532"/>
                <a:gd name="T26" fmla="*/ 4 w 549"/>
                <a:gd name="T27" fmla="*/ 87 h 532"/>
                <a:gd name="T28" fmla="*/ 30 w 549"/>
                <a:gd name="T29" fmla="*/ 36 h 532"/>
                <a:gd name="T30" fmla="*/ 160 w 549"/>
                <a:gd name="T31" fmla="*/ 36 h 532"/>
                <a:gd name="T32" fmla="*/ 260 w 549"/>
                <a:gd name="T33" fmla="*/ 136 h 532"/>
                <a:gd name="T34" fmla="*/ 289 w 549"/>
                <a:gd name="T35" fmla="*/ 136 h 532"/>
                <a:gd name="T36" fmla="*/ 388 w 549"/>
                <a:gd name="T37" fmla="*/ 36 h 532"/>
                <a:gd name="T38" fmla="*/ 519 w 549"/>
                <a:gd name="T39" fmla="*/ 36 h 532"/>
                <a:gd name="T40" fmla="*/ 545 w 549"/>
                <a:gd name="T41" fmla="*/ 87 h 532"/>
                <a:gd name="T42" fmla="*/ 519 w 549"/>
                <a:gd name="T43" fmla="*/ 166 h 532"/>
                <a:gd name="T44" fmla="*/ 419 w 549"/>
                <a:gd name="T45" fmla="*/ 266 h 532"/>
                <a:gd name="T46" fmla="*/ 419 w 549"/>
                <a:gd name="T47" fmla="*/ 266 h 532"/>
                <a:gd name="T48" fmla="*/ 419 w 549"/>
                <a:gd name="T49" fmla="*/ 295 h 532"/>
                <a:gd name="T50" fmla="*/ 519 w 549"/>
                <a:gd name="T51" fmla="*/ 39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9" h="532">
                  <a:moveTo>
                    <a:pt x="519" y="395"/>
                  </a:moveTo>
                  <a:cubicBezTo>
                    <a:pt x="533" y="409"/>
                    <a:pt x="542" y="427"/>
                    <a:pt x="545" y="445"/>
                  </a:cubicBezTo>
                  <a:cubicBezTo>
                    <a:pt x="542" y="464"/>
                    <a:pt x="533" y="482"/>
                    <a:pt x="519" y="496"/>
                  </a:cubicBezTo>
                  <a:cubicBezTo>
                    <a:pt x="483" y="532"/>
                    <a:pt x="424" y="532"/>
                    <a:pt x="388" y="4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0" y="388"/>
                    <a:pt x="268" y="388"/>
                    <a:pt x="261" y="395"/>
                  </a:cubicBezTo>
                  <a:cubicBezTo>
                    <a:pt x="160" y="496"/>
                    <a:pt x="160" y="496"/>
                    <a:pt x="160" y="496"/>
                  </a:cubicBezTo>
                  <a:cubicBezTo>
                    <a:pt x="124" y="532"/>
                    <a:pt x="66" y="532"/>
                    <a:pt x="30" y="496"/>
                  </a:cubicBezTo>
                  <a:cubicBezTo>
                    <a:pt x="16" y="482"/>
                    <a:pt x="7" y="464"/>
                    <a:pt x="4" y="445"/>
                  </a:cubicBezTo>
                  <a:cubicBezTo>
                    <a:pt x="7" y="427"/>
                    <a:pt x="16" y="409"/>
                    <a:pt x="30" y="395"/>
                  </a:cubicBezTo>
                  <a:cubicBezTo>
                    <a:pt x="130" y="295"/>
                    <a:pt x="130" y="295"/>
                    <a:pt x="130" y="295"/>
                  </a:cubicBezTo>
                  <a:cubicBezTo>
                    <a:pt x="138" y="287"/>
                    <a:pt x="138" y="274"/>
                    <a:pt x="130" y="2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8" y="145"/>
                    <a:pt x="0" y="115"/>
                    <a:pt x="4" y="87"/>
                  </a:cubicBezTo>
                  <a:cubicBezTo>
                    <a:pt x="7" y="68"/>
                    <a:pt x="16" y="50"/>
                    <a:pt x="30" y="36"/>
                  </a:cubicBezTo>
                  <a:cubicBezTo>
                    <a:pt x="66" y="0"/>
                    <a:pt x="124" y="0"/>
                    <a:pt x="160" y="36"/>
                  </a:cubicBezTo>
                  <a:cubicBezTo>
                    <a:pt x="260" y="136"/>
                    <a:pt x="260" y="136"/>
                    <a:pt x="260" y="136"/>
                  </a:cubicBezTo>
                  <a:cubicBezTo>
                    <a:pt x="268" y="144"/>
                    <a:pt x="281" y="144"/>
                    <a:pt x="289" y="136"/>
                  </a:cubicBezTo>
                  <a:cubicBezTo>
                    <a:pt x="388" y="36"/>
                    <a:pt x="388" y="36"/>
                    <a:pt x="388" y="36"/>
                  </a:cubicBezTo>
                  <a:cubicBezTo>
                    <a:pt x="424" y="0"/>
                    <a:pt x="483" y="0"/>
                    <a:pt x="519" y="36"/>
                  </a:cubicBezTo>
                  <a:cubicBezTo>
                    <a:pt x="533" y="50"/>
                    <a:pt x="542" y="68"/>
                    <a:pt x="545" y="87"/>
                  </a:cubicBezTo>
                  <a:cubicBezTo>
                    <a:pt x="549" y="115"/>
                    <a:pt x="540" y="145"/>
                    <a:pt x="519" y="166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411" y="274"/>
                    <a:pt x="411" y="287"/>
                    <a:pt x="419" y="295"/>
                  </a:cubicBezTo>
                  <a:lnTo>
                    <a:pt x="519" y="3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275">
              <a:extLst>
                <a:ext uri="{FF2B5EF4-FFF2-40B4-BE49-F238E27FC236}">
                  <a16:creationId xmlns:a16="http://schemas.microsoft.com/office/drawing/2014/main" id="{23D09E74-B144-401F-A759-176373F9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397" y="7329500"/>
              <a:ext cx="205303" cy="177179"/>
            </a:xfrm>
            <a:custGeom>
              <a:avLst/>
              <a:gdLst>
                <a:gd name="T0" fmla="*/ 66 w 78"/>
                <a:gd name="T1" fmla="*/ 66 h 66"/>
                <a:gd name="T2" fmla="*/ 57 w 78"/>
                <a:gd name="T3" fmla="*/ 59 h 66"/>
                <a:gd name="T4" fmla="*/ 10 w 78"/>
                <a:gd name="T5" fmla="*/ 20 h 66"/>
                <a:gd name="T6" fmla="*/ 0 w 78"/>
                <a:gd name="T7" fmla="*/ 11 h 66"/>
                <a:gd name="T8" fmla="*/ 10 w 78"/>
                <a:gd name="T9" fmla="*/ 0 h 66"/>
                <a:gd name="T10" fmla="*/ 77 w 78"/>
                <a:gd name="T11" fmla="*/ 54 h 66"/>
                <a:gd name="T12" fmla="*/ 69 w 78"/>
                <a:gd name="T13" fmla="*/ 66 h 66"/>
                <a:gd name="T14" fmla="*/ 66 w 78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6">
                  <a:moveTo>
                    <a:pt x="66" y="66"/>
                  </a:moveTo>
                  <a:cubicBezTo>
                    <a:pt x="62" y="66"/>
                    <a:pt x="58" y="63"/>
                    <a:pt x="57" y="59"/>
                  </a:cubicBezTo>
                  <a:cubicBezTo>
                    <a:pt x="49" y="20"/>
                    <a:pt x="12" y="20"/>
                    <a:pt x="10" y="20"/>
                  </a:cubicBezTo>
                  <a:cubicBezTo>
                    <a:pt x="5" y="20"/>
                    <a:pt x="0" y="16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67" y="11"/>
                    <a:pt x="77" y="54"/>
                  </a:cubicBezTo>
                  <a:cubicBezTo>
                    <a:pt x="78" y="60"/>
                    <a:pt x="75" y="65"/>
                    <a:pt x="69" y="66"/>
                  </a:cubicBezTo>
                  <a:cubicBezTo>
                    <a:pt x="68" y="66"/>
                    <a:pt x="67" y="66"/>
                    <a:pt x="66" y="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76">
              <a:extLst>
                <a:ext uri="{FF2B5EF4-FFF2-40B4-BE49-F238E27FC236}">
                  <a16:creationId xmlns:a16="http://schemas.microsoft.com/office/drawing/2014/main" id="{B6B10AC5-9080-4DD7-8E2E-FC6320DC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1381" y="7433556"/>
              <a:ext cx="312172" cy="312172"/>
            </a:xfrm>
            <a:custGeom>
              <a:avLst/>
              <a:gdLst>
                <a:gd name="T0" fmla="*/ 105 w 118"/>
                <a:gd name="T1" fmla="*/ 117 h 117"/>
                <a:gd name="T2" fmla="*/ 97 w 118"/>
                <a:gd name="T3" fmla="*/ 113 h 117"/>
                <a:gd name="T4" fmla="*/ 5 w 118"/>
                <a:gd name="T5" fmla="*/ 21 h 117"/>
                <a:gd name="T6" fmla="*/ 5 w 118"/>
                <a:gd name="T7" fmla="*/ 4 h 117"/>
                <a:gd name="T8" fmla="*/ 22 w 118"/>
                <a:gd name="T9" fmla="*/ 4 h 117"/>
                <a:gd name="T10" fmla="*/ 114 w 118"/>
                <a:gd name="T11" fmla="*/ 96 h 117"/>
                <a:gd name="T12" fmla="*/ 114 w 118"/>
                <a:gd name="T13" fmla="*/ 113 h 117"/>
                <a:gd name="T14" fmla="*/ 105 w 118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7">
                  <a:moveTo>
                    <a:pt x="105" y="117"/>
                  </a:moveTo>
                  <a:cubicBezTo>
                    <a:pt x="102" y="117"/>
                    <a:pt x="99" y="115"/>
                    <a:pt x="97" y="1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4"/>
                  </a:cubicBezTo>
                  <a:cubicBezTo>
                    <a:pt x="10" y="0"/>
                    <a:pt x="17" y="0"/>
                    <a:pt x="22" y="4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8" y="101"/>
                    <a:pt x="118" y="109"/>
                    <a:pt x="114" y="113"/>
                  </a:cubicBezTo>
                  <a:cubicBezTo>
                    <a:pt x="111" y="115"/>
                    <a:pt x="108" y="117"/>
                    <a:pt x="105" y="1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277">
              <a:extLst>
                <a:ext uri="{FF2B5EF4-FFF2-40B4-BE49-F238E27FC236}">
                  <a16:creationId xmlns:a16="http://schemas.microsoft.com/office/drawing/2014/main" id="{E0BE16C1-C084-4987-A782-E2BF7443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3884" y="7380122"/>
              <a:ext cx="64685" cy="59060"/>
            </a:xfrm>
            <a:custGeom>
              <a:avLst/>
              <a:gdLst>
                <a:gd name="T0" fmla="*/ 12 w 24"/>
                <a:gd name="T1" fmla="*/ 23 h 23"/>
                <a:gd name="T2" fmla="*/ 9 w 24"/>
                <a:gd name="T3" fmla="*/ 23 h 23"/>
                <a:gd name="T4" fmla="*/ 7 w 24"/>
                <a:gd name="T5" fmla="*/ 23 h 23"/>
                <a:gd name="T6" fmla="*/ 5 w 24"/>
                <a:gd name="T7" fmla="*/ 21 h 23"/>
                <a:gd name="T8" fmla="*/ 3 w 24"/>
                <a:gd name="T9" fmla="*/ 20 h 23"/>
                <a:gd name="T10" fmla="*/ 2 w 24"/>
                <a:gd name="T11" fmla="*/ 18 h 23"/>
                <a:gd name="T12" fmla="*/ 1 w 24"/>
                <a:gd name="T13" fmla="*/ 16 h 23"/>
                <a:gd name="T14" fmla="*/ 0 w 24"/>
                <a:gd name="T15" fmla="*/ 14 h 23"/>
                <a:gd name="T16" fmla="*/ 0 w 24"/>
                <a:gd name="T17" fmla="*/ 12 h 23"/>
                <a:gd name="T18" fmla="*/ 0 w 24"/>
                <a:gd name="T19" fmla="*/ 9 h 23"/>
                <a:gd name="T20" fmla="*/ 1 w 24"/>
                <a:gd name="T21" fmla="*/ 7 h 23"/>
                <a:gd name="T22" fmla="*/ 2 w 24"/>
                <a:gd name="T23" fmla="*/ 5 h 23"/>
                <a:gd name="T24" fmla="*/ 3 w 24"/>
                <a:gd name="T25" fmla="*/ 3 h 23"/>
                <a:gd name="T26" fmla="*/ 5 w 24"/>
                <a:gd name="T27" fmla="*/ 2 h 23"/>
                <a:gd name="T28" fmla="*/ 7 w 24"/>
                <a:gd name="T29" fmla="*/ 1 h 23"/>
                <a:gd name="T30" fmla="*/ 9 w 24"/>
                <a:gd name="T31" fmla="*/ 0 h 23"/>
                <a:gd name="T32" fmla="*/ 14 w 24"/>
                <a:gd name="T33" fmla="*/ 0 h 23"/>
                <a:gd name="T34" fmla="*/ 16 w 24"/>
                <a:gd name="T35" fmla="*/ 1 h 23"/>
                <a:gd name="T36" fmla="*/ 18 w 24"/>
                <a:gd name="T37" fmla="*/ 2 h 23"/>
                <a:gd name="T38" fmla="*/ 20 w 24"/>
                <a:gd name="T39" fmla="*/ 3 h 23"/>
                <a:gd name="T40" fmla="*/ 22 w 24"/>
                <a:gd name="T41" fmla="*/ 5 h 23"/>
                <a:gd name="T42" fmla="*/ 23 w 24"/>
                <a:gd name="T43" fmla="*/ 7 h 23"/>
                <a:gd name="T44" fmla="*/ 23 w 24"/>
                <a:gd name="T45" fmla="*/ 9 h 23"/>
                <a:gd name="T46" fmla="*/ 24 w 24"/>
                <a:gd name="T47" fmla="*/ 12 h 23"/>
                <a:gd name="T48" fmla="*/ 23 w 24"/>
                <a:gd name="T49" fmla="*/ 14 h 23"/>
                <a:gd name="T50" fmla="*/ 23 w 24"/>
                <a:gd name="T51" fmla="*/ 16 h 23"/>
                <a:gd name="T52" fmla="*/ 22 w 24"/>
                <a:gd name="T53" fmla="*/ 18 h 23"/>
                <a:gd name="T54" fmla="*/ 20 w 24"/>
                <a:gd name="T55" fmla="*/ 20 h 23"/>
                <a:gd name="T56" fmla="*/ 18 w 24"/>
                <a:gd name="T57" fmla="*/ 21 h 23"/>
                <a:gd name="T58" fmla="*/ 16 w 24"/>
                <a:gd name="T59" fmla="*/ 23 h 23"/>
                <a:gd name="T60" fmla="*/ 14 w 24"/>
                <a:gd name="T61" fmla="*/ 23 h 23"/>
                <a:gd name="T62" fmla="*/ 12 w 24"/>
                <a:gd name="T6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11" y="23"/>
                    <a:pt x="10" y="23"/>
                    <a:pt x="9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5" y="21"/>
                    <a:pt x="4" y="21"/>
                    <a:pt x="3" y="20"/>
                  </a:cubicBezTo>
                  <a:cubicBezTo>
                    <a:pt x="3" y="19"/>
                    <a:pt x="2" y="19"/>
                    <a:pt x="2" y="18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9" y="2"/>
                    <a:pt x="20" y="3"/>
                    <a:pt x="20" y="3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6"/>
                    <a:pt x="22" y="6"/>
                    <a:pt x="23" y="7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2"/>
                    <a:pt x="24" y="13"/>
                    <a:pt x="23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2"/>
                    <a:pt x="17" y="22"/>
                    <a:pt x="16" y="23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13" y="23"/>
                    <a:pt x="13" y="23"/>
                    <a:pt x="12" y="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Freeform 279">
            <a:extLst>
              <a:ext uri="{FF2B5EF4-FFF2-40B4-BE49-F238E27FC236}">
                <a16:creationId xmlns:a16="http://schemas.microsoft.com/office/drawing/2014/main" id="{3C1A2217-DF6E-4D95-B361-54C52929CFC5}"/>
              </a:ext>
            </a:extLst>
          </p:cNvPr>
          <p:cNvSpPr>
            <a:spLocks/>
          </p:cNvSpPr>
          <p:nvPr/>
        </p:nvSpPr>
        <p:spPr bwMode="auto">
          <a:xfrm>
            <a:off x="19811277" y="4238724"/>
            <a:ext cx="674965" cy="674965"/>
          </a:xfrm>
          <a:custGeom>
            <a:avLst/>
            <a:gdLst>
              <a:gd name="T0" fmla="*/ 249 w 254"/>
              <a:gd name="T1" fmla="*/ 196 h 254"/>
              <a:gd name="T2" fmla="*/ 189 w 254"/>
              <a:gd name="T3" fmla="*/ 137 h 254"/>
              <a:gd name="T4" fmla="*/ 189 w 254"/>
              <a:gd name="T5" fmla="*/ 118 h 254"/>
              <a:gd name="T6" fmla="*/ 249 w 254"/>
              <a:gd name="T7" fmla="*/ 59 h 254"/>
              <a:gd name="T8" fmla="*/ 249 w 254"/>
              <a:gd name="T9" fmla="*/ 40 h 254"/>
              <a:gd name="T10" fmla="*/ 214 w 254"/>
              <a:gd name="T11" fmla="*/ 6 h 254"/>
              <a:gd name="T12" fmla="*/ 196 w 254"/>
              <a:gd name="T13" fmla="*/ 6 h 254"/>
              <a:gd name="T14" fmla="*/ 136 w 254"/>
              <a:gd name="T15" fmla="*/ 65 h 254"/>
              <a:gd name="T16" fmla="*/ 118 w 254"/>
              <a:gd name="T17" fmla="*/ 65 h 254"/>
              <a:gd name="T18" fmla="*/ 58 w 254"/>
              <a:gd name="T19" fmla="*/ 6 h 254"/>
              <a:gd name="T20" fmla="*/ 40 w 254"/>
              <a:gd name="T21" fmla="*/ 6 h 254"/>
              <a:gd name="T22" fmla="*/ 5 w 254"/>
              <a:gd name="T23" fmla="*/ 40 h 254"/>
              <a:gd name="T24" fmla="*/ 5 w 254"/>
              <a:gd name="T25" fmla="*/ 59 h 254"/>
              <a:gd name="T26" fmla="*/ 65 w 254"/>
              <a:gd name="T27" fmla="*/ 118 h 254"/>
              <a:gd name="T28" fmla="*/ 65 w 254"/>
              <a:gd name="T29" fmla="*/ 137 h 254"/>
              <a:gd name="T30" fmla="*/ 5 w 254"/>
              <a:gd name="T31" fmla="*/ 196 h 254"/>
              <a:gd name="T32" fmla="*/ 5 w 254"/>
              <a:gd name="T33" fmla="*/ 215 h 254"/>
              <a:gd name="T34" fmla="*/ 40 w 254"/>
              <a:gd name="T35" fmla="*/ 249 h 254"/>
              <a:gd name="T36" fmla="*/ 58 w 254"/>
              <a:gd name="T37" fmla="*/ 249 h 254"/>
              <a:gd name="T38" fmla="*/ 118 w 254"/>
              <a:gd name="T39" fmla="*/ 190 h 254"/>
              <a:gd name="T40" fmla="*/ 136 w 254"/>
              <a:gd name="T41" fmla="*/ 190 h 254"/>
              <a:gd name="T42" fmla="*/ 196 w 254"/>
              <a:gd name="T43" fmla="*/ 249 h 254"/>
              <a:gd name="T44" fmla="*/ 214 w 254"/>
              <a:gd name="T45" fmla="*/ 249 h 254"/>
              <a:gd name="T46" fmla="*/ 249 w 254"/>
              <a:gd name="T47" fmla="*/ 215 h 254"/>
              <a:gd name="T48" fmla="*/ 249 w 254"/>
              <a:gd name="T49" fmla="*/ 19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4" h="254">
                <a:moveTo>
                  <a:pt x="249" y="196"/>
                </a:moveTo>
                <a:cubicBezTo>
                  <a:pt x="189" y="137"/>
                  <a:pt x="189" y="137"/>
                  <a:pt x="189" y="137"/>
                </a:cubicBezTo>
                <a:cubicBezTo>
                  <a:pt x="184" y="132"/>
                  <a:pt x="184" y="123"/>
                  <a:pt x="189" y="118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54" y="54"/>
                  <a:pt x="254" y="45"/>
                  <a:pt x="249" y="40"/>
                </a:cubicBezTo>
                <a:cubicBezTo>
                  <a:pt x="214" y="6"/>
                  <a:pt x="214" y="6"/>
                  <a:pt x="214" y="6"/>
                </a:cubicBezTo>
                <a:cubicBezTo>
                  <a:pt x="209" y="0"/>
                  <a:pt x="201" y="0"/>
                  <a:pt x="196" y="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1" y="70"/>
                  <a:pt x="123" y="70"/>
                  <a:pt x="118" y="65"/>
                </a:cubicBezTo>
                <a:cubicBezTo>
                  <a:pt x="58" y="6"/>
                  <a:pt x="58" y="6"/>
                  <a:pt x="58" y="6"/>
                </a:cubicBezTo>
                <a:cubicBezTo>
                  <a:pt x="53" y="0"/>
                  <a:pt x="45" y="0"/>
                  <a:pt x="40" y="6"/>
                </a:cubicBezTo>
                <a:cubicBezTo>
                  <a:pt x="5" y="40"/>
                  <a:pt x="5" y="40"/>
                  <a:pt x="5" y="40"/>
                </a:cubicBezTo>
                <a:cubicBezTo>
                  <a:pt x="0" y="45"/>
                  <a:pt x="0" y="54"/>
                  <a:pt x="5" y="59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70" y="123"/>
                  <a:pt x="70" y="132"/>
                  <a:pt x="65" y="137"/>
                </a:cubicBezTo>
                <a:cubicBezTo>
                  <a:pt x="5" y="196"/>
                  <a:pt x="5" y="196"/>
                  <a:pt x="5" y="196"/>
                </a:cubicBezTo>
                <a:cubicBezTo>
                  <a:pt x="0" y="201"/>
                  <a:pt x="0" y="210"/>
                  <a:pt x="5" y="215"/>
                </a:cubicBezTo>
                <a:cubicBezTo>
                  <a:pt x="40" y="249"/>
                  <a:pt x="40" y="249"/>
                  <a:pt x="40" y="249"/>
                </a:cubicBezTo>
                <a:cubicBezTo>
                  <a:pt x="45" y="254"/>
                  <a:pt x="53" y="254"/>
                  <a:pt x="58" y="24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23" y="185"/>
                  <a:pt x="131" y="185"/>
                  <a:pt x="136" y="190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201" y="254"/>
                  <a:pt x="209" y="254"/>
                  <a:pt x="214" y="249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54" y="210"/>
                  <a:pt x="254" y="201"/>
                  <a:pt x="249" y="1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280">
            <a:extLst>
              <a:ext uri="{FF2B5EF4-FFF2-40B4-BE49-F238E27FC236}">
                <a16:creationId xmlns:a16="http://schemas.microsoft.com/office/drawing/2014/main" id="{F813ED27-F1D6-433E-98E4-6049EDBD3B4E}"/>
              </a:ext>
            </a:extLst>
          </p:cNvPr>
          <p:cNvSpPr>
            <a:spLocks/>
          </p:cNvSpPr>
          <p:nvPr/>
        </p:nvSpPr>
        <p:spPr bwMode="auto">
          <a:xfrm>
            <a:off x="18137926" y="6803589"/>
            <a:ext cx="281235" cy="278424"/>
          </a:xfrm>
          <a:custGeom>
            <a:avLst/>
            <a:gdLst>
              <a:gd name="T0" fmla="*/ 102 w 105"/>
              <a:gd name="T1" fmla="*/ 81 h 105"/>
              <a:gd name="T2" fmla="*/ 78 w 105"/>
              <a:gd name="T3" fmla="*/ 56 h 105"/>
              <a:gd name="T4" fmla="*/ 78 w 105"/>
              <a:gd name="T5" fmla="*/ 49 h 105"/>
              <a:gd name="T6" fmla="*/ 102 w 105"/>
              <a:gd name="T7" fmla="*/ 24 h 105"/>
              <a:gd name="T8" fmla="*/ 102 w 105"/>
              <a:gd name="T9" fmla="*/ 17 h 105"/>
              <a:gd name="T10" fmla="*/ 88 w 105"/>
              <a:gd name="T11" fmla="*/ 2 h 105"/>
              <a:gd name="T12" fmla="*/ 81 w 105"/>
              <a:gd name="T13" fmla="*/ 2 h 105"/>
              <a:gd name="T14" fmla="*/ 56 w 105"/>
              <a:gd name="T15" fmla="*/ 27 h 105"/>
              <a:gd name="T16" fmla="*/ 49 w 105"/>
              <a:gd name="T17" fmla="*/ 27 h 105"/>
              <a:gd name="T18" fmla="*/ 24 w 105"/>
              <a:gd name="T19" fmla="*/ 2 h 105"/>
              <a:gd name="T20" fmla="*/ 16 w 105"/>
              <a:gd name="T21" fmla="*/ 2 h 105"/>
              <a:gd name="T22" fmla="*/ 2 w 105"/>
              <a:gd name="T23" fmla="*/ 17 h 105"/>
              <a:gd name="T24" fmla="*/ 2 w 105"/>
              <a:gd name="T25" fmla="*/ 24 h 105"/>
              <a:gd name="T26" fmla="*/ 27 w 105"/>
              <a:gd name="T27" fmla="*/ 49 h 105"/>
              <a:gd name="T28" fmla="*/ 27 w 105"/>
              <a:gd name="T29" fmla="*/ 56 h 105"/>
              <a:gd name="T30" fmla="*/ 2 w 105"/>
              <a:gd name="T31" fmla="*/ 81 h 105"/>
              <a:gd name="T32" fmla="*/ 2 w 105"/>
              <a:gd name="T33" fmla="*/ 88 h 105"/>
              <a:gd name="T34" fmla="*/ 16 w 105"/>
              <a:gd name="T35" fmla="*/ 102 h 105"/>
              <a:gd name="T36" fmla="*/ 24 w 105"/>
              <a:gd name="T37" fmla="*/ 102 h 105"/>
              <a:gd name="T38" fmla="*/ 49 w 105"/>
              <a:gd name="T39" fmla="*/ 78 h 105"/>
              <a:gd name="T40" fmla="*/ 56 w 105"/>
              <a:gd name="T41" fmla="*/ 78 h 105"/>
              <a:gd name="T42" fmla="*/ 81 w 105"/>
              <a:gd name="T43" fmla="*/ 102 h 105"/>
              <a:gd name="T44" fmla="*/ 88 w 105"/>
              <a:gd name="T45" fmla="*/ 102 h 105"/>
              <a:gd name="T46" fmla="*/ 102 w 105"/>
              <a:gd name="T47" fmla="*/ 88 h 105"/>
              <a:gd name="T48" fmla="*/ 102 w 105"/>
              <a:gd name="T49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05">
                <a:moveTo>
                  <a:pt x="102" y="81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1"/>
                  <a:pt x="78" y="49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5" y="22"/>
                  <a:pt x="105" y="19"/>
                  <a:pt x="102" y="17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1" y="2"/>
                </a:cubicBezTo>
                <a:cubicBezTo>
                  <a:pt x="56" y="27"/>
                  <a:pt x="56" y="27"/>
                  <a:pt x="56" y="27"/>
                </a:cubicBezTo>
                <a:cubicBezTo>
                  <a:pt x="54" y="29"/>
                  <a:pt x="51" y="29"/>
                  <a:pt x="49" y="27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9" y="0"/>
                  <a:pt x="16" y="2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9"/>
                  <a:pt x="0" y="22"/>
                  <a:pt x="2" y="24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51"/>
                  <a:pt x="29" y="54"/>
                  <a:pt x="27" y="56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3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9" y="105"/>
                  <a:pt x="22" y="105"/>
                  <a:pt x="24" y="102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4" y="76"/>
                  <a:pt x="56" y="78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3" y="105"/>
                  <a:pt x="86" y="105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5" y="86"/>
                  <a:pt x="105" y="83"/>
                  <a:pt x="102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reeform 281">
            <a:extLst>
              <a:ext uri="{FF2B5EF4-FFF2-40B4-BE49-F238E27FC236}">
                <a16:creationId xmlns:a16="http://schemas.microsoft.com/office/drawing/2014/main" id="{F088FEAB-D62A-47E8-9AB2-49DE69834786}"/>
              </a:ext>
            </a:extLst>
          </p:cNvPr>
          <p:cNvSpPr>
            <a:spLocks/>
          </p:cNvSpPr>
          <p:nvPr/>
        </p:nvSpPr>
        <p:spPr bwMode="auto">
          <a:xfrm>
            <a:off x="19260056" y="4289346"/>
            <a:ext cx="278424" cy="278424"/>
          </a:xfrm>
          <a:custGeom>
            <a:avLst/>
            <a:gdLst>
              <a:gd name="T0" fmla="*/ 102 w 104"/>
              <a:gd name="T1" fmla="*/ 81 h 105"/>
              <a:gd name="T2" fmla="*/ 78 w 104"/>
              <a:gd name="T3" fmla="*/ 56 h 105"/>
              <a:gd name="T4" fmla="*/ 78 w 104"/>
              <a:gd name="T5" fmla="*/ 49 h 105"/>
              <a:gd name="T6" fmla="*/ 102 w 104"/>
              <a:gd name="T7" fmla="*/ 24 h 105"/>
              <a:gd name="T8" fmla="*/ 102 w 104"/>
              <a:gd name="T9" fmla="*/ 17 h 105"/>
              <a:gd name="T10" fmla="*/ 88 w 104"/>
              <a:gd name="T11" fmla="*/ 2 h 105"/>
              <a:gd name="T12" fmla="*/ 80 w 104"/>
              <a:gd name="T13" fmla="*/ 2 h 105"/>
              <a:gd name="T14" fmla="*/ 56 w 104"/>
              <a:gd name="T15" fmla="*/ 27 h 105"/>
              <a:gd name="T16" fmla="*/ 48 w 104"/>
              <a:gd name="T17" fmla="*/ 27 h 105"/>
              <a:gd name="T18" fmla="*/ 24 w 104"/>
              <a:gd name="T19" fmla="*/ 2 h 105"/>
              <a:gd name="T20" fmla="*/ 16 w 104"/>
              <a:gd name="T21" fmla="*/ 2 h 105"/>
              <a:gd name="T22" fmla="*/ 2 w 104"/>
              <a:gd name="T23" fmla="*/ 17 h 105"/>
              <a:gd name="T24" fmla="*/ 2 w 104"/>
              <a:gd name="T25" fmla="*/ 24 h 105"/>
              <a:gd name="T26" fmla="*/ 27 w 104"/>
              <a:gd name="T27" fmla="*/ 49 h 105"/>
              <a:gd name="T28" fmla="*/ 27 w 104"/>
              <a:gd name="T29" fmla="*/ 56 h 105"/>
              <a:gd name="T30" fmla="*/ 2 w 104"/>
              <a:gd name="T31" fmla="*/ 81 h 105"/>
              <a:gd name="T32" fmla="*/ 2 w 104"/>
              <a:gd name="T33" fmla="*/ 88 h 105"/>
              <a:gd name="T34" fmla="*/ 16 w 104"/>
              <a:gd name="T35" fmla="*/ 102 h 105"/>
              <a:gd name="T36" fmla="*/ 24 w 104"/>
              <a:gd name="T37" fmla="*/ 102 h 105"/>
              <a:gd name="T38" fmla="*/ 48 w 104"/>
              <a:gd name="T39" fmla="*/ 78 h 105"/>
              <a:gd name="T40" fmla="*/ 56 w 104"/>
              <a:gd name="T41" fmla="*/ 78 h 105"/>
              <a:gd name="T42" fmla="*/ 80 w 104"/>
              <a:gd name="T43" fmla="*/ 102 h 105"/>
              <a:gd name="T44" fmla="*/ 88 w 104"/>
              <a:gd name="T45" fmla="*/ 102 h 105"/>
              <a:gd name="T46" fmla="*/ 102 w 104"/>
              <a:gd name="T47" fmla="*/ 88 h 105"/>
              <a:gd name="T48" fmla="*/ 102 w 104"/>
              <a:gd name="T49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105">
                <a:moveTo>
                  <a:pt x="102" y="81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1"/>
                  <a:pt x="78" y="49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4" y="22"/>
                  <a:pt x="104" y="19"/>
                  <a:pt x="102" y="17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0" y="2"/>
                </a:cubicBezTo>
                <a:cubicBezTo>
                  <a:pt x="56" y="27"/>
                  <a:pt x="56" y="27"/>
                  <a:pt x="56" y="27"/>
                </a:cubicBezTo>
                <a:cubicBezTo>
                  <a:pt x="54" y="29"/>
                  <a:pt x="50" y="29"/>
                  <a:pt x="48" y="27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8" y="0"/>
                  <a:pt x="16" y="2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9"/>
                  <a:pt x="0" y="22"/>
                  <a:pt x="2" y="24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51"/>
                  <a:pt x="29" y="54"/>
                  <a:pt x="27" y="56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3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8" y="105"/>
                  <a:pt x="22" y="105"/>
                  <a:pt x="24" y="102"/>
                </a:cubicBezTo>
                <a:cubicBezTo>
                  <a:pt x="48" y="78"/>
                  <a:pt x="48" y="78"/>
                  <a:pt x="48" y="78"/>
                </a:cubicBezTo>
                <a:cubicBezTo>
                  <a:pt x="50" y="76"/>
                  <a:pt x="54" y="76"/>
                  <a:pt x="56" y="78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3" y="105"/>
                  <a:pt x="86" y="105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4" y="86"/>
                  <a:pt x="104" y="83"/>
                  <a:pt x="102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Freeform 282">
            <a:extLst>
              <a:ext uri="{FF2B5EF4-FFF2-40B4-BE49-F238E27FC236}">
                <a16:creationId xmlns:a16="http://schemas.microsoft.com/office/drawing/2014/main" id="{44E07DBC-A739-4798-AB79-1336439D9F77}"/>
              </a:ext>
            </a:extLst>
          </p:cNvPr>
          <p:cNvSpPr>
            <a:spLocks/>
          </p:cNvSpPr>
          <p:nvPr/>
        </p:nvSpPr>
        <p:spPr bwMode="auto">
          <a:xfrm>
            <a:off x="20221881" y="5104928"/>
            <a:ext cx="281235" cy="278424"/>
          </a:xfrm>
          <a:custGeom>
            <a:avLst/>
            <a:gdLst>
              <a:gd name="T0" fmla="*/ 102 w 105"/>
              <a:gd name="T1" fmla="*/ 80 h 104"/>
              <a:gd name="T2" fmla="*/ 78 w 105"/>
              <a:gd name="T3" fmla="*/ 56 h 104"/>
              <a:gd name="T4" fmla="*/ 78 w 105"/>
              <a:gd name="T5" fmla="*/ 48 h 104"/>
              <a:gd name="T6" fmla="*/ 102 w 105"/>
              <a:gd name="T7" fmla="*/ 24 h 104"/>
              <a:gd name="T8" fmla="*/ 102 w 105"/>
              <a:gd name="T9" fmla="*/ 16 h 104"/>
              <a:gd name="T10" fmla="*/ 88 w 105"/>
              <a:gd name="T11" fmla="*/ 2 h 104"/>
              <a:gd name="T12" fmla="*/ 81 w 105"/>
              <a:gd name="T13" fmla="*/ 2 h 104"/>
              <a:gd name="T14" fmla="*/ 56 w 105"/>
              <a:gd name="T15" fmla="*/ 26 h 104"/>
              <a:gd name="T16" fmla="*/ 49 w 105"/>
              <a:gd name="T17" fmla="*/ 26 h 104"/>
              <a:gd name="T18" fmla="*/ 24 w 105"/>
              <a:gd name="T19" fmla="*/ 2 h 104"/>
              <a:gd name="T20" fmla="*/ 16 w 105"/>
              <a:gd name="T21" fmla="*/ 2 h 104"/>
              <a:gd name="T22" fmla="*/ 2 w 105"/>
              <a:gd name="T23" fmla="*/ 16 h 104"/>
              <a:gd name="T24" fmla="*/ 2 w 105"/>
              <a:gd name="T25" fmla="*/ 24 h 104"/>
              <a:gd name="T26" fmla="*/ 27 w 105"/>
              <a:gd name="T27" fmla="*/ 48 h 104"/>
              <a:gd name="T28" fmla="*/ 27 w 105"/>
              <a:gd name="T29" fmla="*/ 56 h 104"/>
              <a:gd name="T30" fmla="*/ 2 w 105"/>
              <a:gd name="T31" fmla="*/ 80 h 104"/>
              <a:gd name="T32" fmla="*/ 2 w 105"/>
              <a:gd name="T33" fmla="*/ 88 h 104"/>
              <a:gd name="T34" fmla="*/ 16 w 105"/>
              <a:gd name="T35" fmla="*/ 102 h 104"/>
              <a:gd name="T36" fmla="*/ 24 w 105"/>
              <a:gd name="T37" fmla="*/ 102 h 104"/>
              <a:gd name="T38" fmla="*/ 49 w 105"/>
              <a:gd name="T39" fmla="*/ 78 h 104"/>
              <a:gd name="T40" fmla="*/ 56 w 105"/>
              <a:gd name="T41" fmla="*/ 78 h 104"/>
              <a:gd name="T42" fmla="*/ 81 w 105"/>
              <a:gd name="T43" fmla="*/ 102 h 104"/>
              <a:gd name="T44" fmla="*/ 88 w 105"/>
              <a:gd name="T45" fmla="*/ 102 h 104"/>
              <a:gd name="T46" fmla="*/ 102 w 105"/>
              <a:gd name="T47" fmla="*/ 88 h 104"/>
              <a:gd name="T48" fmla="*/ 102 w 105"/>
              <a:gd name="T49" fmla="*/ 8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04">
                <a:moveTo>
                  <a:pt x="102" y="80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0"/>
                  <a:pt x="78" y="4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5" y="22"/>
                  <a:pt x="105" y="18"/>
                  <a:pt x="102" y="16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1" y="2"/>
                </a:cubicBezTo>
                <a:cubicBezTo>
                  <a:pt x="56" y="26"/>
                  <a:pt x="56" y="26"/>
                  <a:pt x="56" y="26"/>
                </a:cubicBezTo>
                <a:cubicBezTo>
                  <a:pt x="54" y="28"/>
                  <a:pt x="51" y="28"/>
                  <a:pt x="49" y="26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9" y="0"/>
                  <a:pt x="16" y="2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18"/>
                  <a:pt x="0" y="22"/>
                  <a:pt x="2" y="24"/>
                </a:cubicBezTo>
                <a:cubicBezTo>
                  <a:pt x="27" y="48"/>
                  <a:pt x="27" y="48"/>
                  <a:pt x="27" y="48"/>
                </a:cubicBezTo>
                <a:cubicBezTo>
                  <a:pt x="29" y="50"/>
                  <a:pt x="29" y="54"/>
                  <a:pt x="27" y="56"/>
                </a:cubicBezTo>
                <a:cubicBezTo>
                  <a:pt x="2" y="80"/>
                  <a:pt x="2" y="80"/>
                  <a:pt x="2" y="80"/>
                </a:cubicBezTo>
                <a:cubicBezTo>
                  <a:pt x="0" y="82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9" y="104"/>
                  <a:pt x="22" y="104"/>
                  <a:pt x="24" y="102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4" y="76"/>
                  <a:pt x="56" y="78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3" y="104"/>
                  <a:pt x="86" y="104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5" y="86"/>
                  <a:pt x="105" y="82"/>
                  <a:pt x="102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Freeform 283">
            <a:extLst>
              <a:ext uri="{FF2B5EF4-FFF2-40B4-BE49-F238E27FC236}">
                <a16:creationId xmlns:a16="http://schemas.microsoft.com/office/drawing/2014/main" id="{F5D937E4-B664-470D-A8BC-7601D27C95E7}"/>
              </a:ext>
            </a:extLst>
          </p:cNvPr>
          <p:cNvSpPr>
            <a:spLocks/>
          </p:cNvSpPr>
          <p:nvPr/>
        </p:nvSpPr>
        <p:spPr bwMode="auto">
          <a:xfrm>
            <a:off x="17530458" y="5296168"/>
            <a:ext cx="404979" cy="402167"/>
          </a:xfrm>
          <a:custGeom>
            <a:avLst/>
            <a:gdLst>
              <a:gd name="T0" fmla="*/ 149 w 152"/>
              <a:gd name="T1" fmla="*/ 117 h 152"/>
              <a:gd name="T2" fmla="*/ 113 w 152"/>
              <a:gd name="T3" fmla="*/ 81 h 152"/>
              <a:gd name="T4" fmla="*/ 113 w 152"/>
              <a:gd name="T5" fmla="*/ 70 h 152"/>
              <a:gd name="T6" fmla="*/ 149 w 152"/>
              <a:gd name="T7" fmla="*/ 35 h 152"/>
              <a:gd name="T8" fmla="*/ 149 w 152"/>
              <a:gd name="T9" fmla="*/ 24 h 152"/>
              <a:gd name="T10" fmla="*/ 128 w 152"/>
              <a:gd name="T11" fmla="*/ 3 h 152"/>
              <a:gd name="T12" fmla="*/ 117 w 152"/>
              <a:gd name="T13" fmla="*/ 3 h 152"/>
              <a:gd name="T14" fmla="*/ 81 w 152"/>
              <a:gd name="T15" fmla="*/ 39 h 152"/>
              <a:gd name="T16" fmla="*/ 70 w 152"/>
              <a:gd name="T17" fmla="*/ 39 h 152"/>
              <a:gd name="T18" fmla="*/ 35 w 152"/>
              <a:gd name="T19" fmla="*/ 3 h 152"/>
              <a:gd name="T20" fmla="*/ 24 w 152"/>
              <a:gd name="T21" fmla="*/ 3 h 152"/>
              <a:gd name="T22" fmla="*/ 3 w 152"/>
              <a:gd name="T23" fmla="*/ 24 h 152"/>
              <a:gd name="T24" fmla="*/ 3 w 152"/>
              <a:gd name="T25" fmla="*/ 35 h 152"/>
              <a:gd name="T26" fmla="*/ 39 w 152"/>
              <a:gd name="T27" fmla="*/ 70 h 152"/>
              <a:gd name="T28" fmla="*/ 39 w 152"/>
              <a:gd name="T29" fmla="*/ 81 h 152"/>
              <a:gd name="T30" fmla="*/ 3 w 152"/>
              <a:gd name="T31" fmla="*/ 117 h 152"/>
              <a:gd name="T32" fmla="*/ 3 w 152"/>
              <a:gd name="T33" fmla="*/ 128 h 152"/>
              <a:gd name="T34" fmla="*/ 24 w 152"/>
              <a:gd name="T35" fmla="*/ 149 h 152"/>
              <a:gd name="T36" fmla="*/ 35 w 152"/>
              <a:gd name="T37" fmla="*/ 149 h 152"/>
              <a:gd name="T38" fmla="*/ 70 w 152"/>
              <a:gd name="T39" fmla="*/ 113 h 152"/>
              <a:gd name="T40" fmla="*/ 81 w 152"/>
              <a:gd name="T41" fmla="*/ 113 h 152"/>
              <a:gd name="T42" fmla="*/ 117 w 152"/>
              <a:gd name="T43" fmla="*/ 149 h 152"/>
              <a:gd name="T44" fmla="*/ 128 w 152"/>
              <a:gd name="T45" fmla="*/ 149 h 152"/>
              <a:gd name="T46" fmla="*/ 149 w 152"/>
              <a:gd name="T47" fmla="*/ 128 h 152"/>
              <a:gd name="T48" fmla="*/ 149 w 152"/>
              <a:gd name="T49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49" y="117"/>
                </a:moveTo>
                <a:cubicBezTo>
                  <a:pt x="113" y="81"/>
                  <a:pt x="113" y="81"/>
                  <a:pt x="113" y="81"/>
                </a:cubicBezTo>
                <a:cubicBezTo>
                  <a:pt x="110" y="78"/>
                  <a:pt x="110" y="73"/>
                  <a:pt x="113" y="70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52" y="32"/>
                  <a:pt x="152" y="27"/>
                  <a:pt x="149" y="2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5" y="0"/>
                  <a:pt x="120" y="0"/>
                  <a:pt x="117" y="3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42"/>
                  <a:pt x="73" y="42"/>
                  <a:pt x="70" y="39"/>
                </a:cubicBezTo>
                <a:cubicBezTo>
                  <a:pt x="35" y="3"/>
                  <a:pt x="35" y="3"/>
                  <a:pt x="35" y="3"/>
                </a:cubicBezTo>
                <a:cubicBezTo>
                  <a:pt x="32" y="0"/>
                  <a:pt x="27" y="0"/>
                  <a:pt x="24" y="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7"/>
                  <a:pt x="0" y="32"/>
                  <a:pt x="3" y="35"/>
                </a:cubicBezTo>
                <a:cubicBezTo>
                  <a:pt x="39" y="70"/>
                  <a:pt x="39" y="70"/>
                  <a:pt x="39" y="70"/>
                </a:cubicBezTo>
                <a:cubicBezTo>
                  <a:pt x="42" y="73"/>
                  <a:pt x="42" y="78"/>
                  <a:pt x="39" y="81"/>
                </a:cubicBezTo>
                <a:cubicBezTo>
                  <a:pt x="3" y="117"/>
                  <a:pt x="3" y="117"/>
                  <a:pt x="3" y="117"/>
                </a:cubicBezTo>
                <a:cubicBezTo>
                  <a:pt x="0" y="120"/>
                  <a:pt x="0" y="125"/>
                  <a:pt x="3" y="128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7" y="152"/>
                  <a:pt x="32" y="152"/>
                  <a:pt x="35" y="149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3" y="110"/>
                  <a:pt x="78" y="110"/>
                  <a:pt x="81" y="113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0" y="152"/>
                  <a:pt x="125" y="152"/>
                  <a:pt x="128" y="149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52" y="125"/>
                  <a:pt x="152" y="120"/>
                  <a:pt x="149" y="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Freeform 284">
            <a:extLst>
              <a:ext uri="{FF2B5EF4-FFF2-40B4-BE49-F238E27FC236}">
                <a16:creationId xmlns:a16="http://schemas.microsoft.com/office/drawing/2014/main" id="{E5E50D27-36BA-440F-A3AC-F3EE9975426E}"/>
              </a:ext>
            </a:extLst>
          </p:cNvPr>
          <p:cNvSpPr>
            <a:spLocks/>
          </p:cNvSpPr>
          <p:nvPr/>
        </p:nvSpPr>
        <p:spPr bwMode="auto">
          <a:xfrm>
            <a:off x="17789195" y="6648911"/>
            <a:ext cx="539972" cy="542785"/>
          </a:xfrm>
          <a:custGeom>
            <a:avLst/>
            <a:gdLst>
              <a:gd name="T0" fmla="*/ 200 w 204"/>
              <a:gd name="T1" fmla="*/ 157 h 204"/>
              <a:gd name="T2" fmla="*/ 152 w 204"/>
              <a:gd name="T3" fmla="*/ 109 h 204"/>
              <a:gd name="T4" fmla="*/ 152 w 204"/>
              <a:gd name="T5" fmla="*/ 95 h 204"/>
              <a:gd name="T6" fmla="*/ 200 w 204"/>
              <a:gd name="T7" fmla="*/ 47 h 204"/>
              <a:gd name="T8" fmla="*/ 200 w 204"/>
              <a:gd name="T9" fmla="*/ 32 h 204"/>
              <a:gd name="T10" fmla="*/ 172 w 204"/>
              <a:gd name="T11" fmla="*/ 4 h 204"/>
              <a:gd name="T12" fmla="*/ 157 w 204"/>
              <a:gd name="T13" fmla="*/ 4 h 204"/>
              <a:gd name="T14" fmla="*/ 110 w 204"/>
              <a:gd name="T15" fmla="*/ 52 h 204"/>
              <a:gd name="T16" fmla="*/ 95 w 204"/>
              <a:gd name="T17" fmla="*/ 52 h 204"/>
              <a:gd name="T18" fmla="*/ 47 w 204"/>
              <a:gd name="T19" fmla="*/ 4 h 204"/>
              <a:gd name="T20" fmla="*/ 32 w 204"/>
              <a:gd name="T21" fmla="*/ 4 h 204"/>
              <a:gd name="T22" fmla="*/ 4 w 204"/>
              <a:gd name="T23" fmla="*/ 32 h 204"/>
              <a:gd name="T24" fmla="*/ 4 w 204"/>
              <a:gd name="T25" fmla="*/ 47 h 204"/>
              <a:gd name="T26" fmla="*/ 52 w 204"/>
              <a:gd name="T27" fmla="*/ 95 h 204"/>
              <a:gd name="T28" fmla="*/ 52 w 204"/>
              <a:gd name="T29" fmla="*/ 109 h 204"/>
              <a:gd name="T30" fmla="*/ 4 w 204"/>
              <a:gd name="T31" fmla="*/ 157 h 204"/>
              <a:gd name="T32" fmla="*/ 4 w 204"/>
              <a:gd name="T33" fmla="*/ 172 h 204"/>
              <a:gd name="T34" fmla="*/ 32 w 204"/>
              <a:gd name="T35" fmla="*/ 200 h 204"/>
              <a:gd name="T36" fmla="*/ 47 w 204"/>
              <a:gd name="T37" fmla="*/ 200 h 204"/>
              <a:gd name="T38" fmla="*/ 95 w 204"/>
              <a:gd name="T39" fmla="*/ 152 h 204"/>
              <a:gd name="T40" fmla="*/ 110 w 204"/>
              <a:gd name="T41" fmla="*/ 152 h 204"/>
              <a:gd name="T42" fmla="*/ 157 w 204"/>
              <a:gd name="T43" fmla="*/ 200 h 204"/>
              <a:gd name="T44" fmla="*/ 172 w 204"/>
              <a:gd name="T45" fmla="*/ 200 h 204"/>
              <a:gd name="T46" fmla="*/ 200 w 204"/>
              <a:gd name="T47" fmla="*/ 172 h 204"/>
              <a:gd name="T48" fmla="*/ 200 w 204"/>
              <a:gd name="T49" fmla="*/ 15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" h="204">
                <a:moveTo>
                  <a:pt x="200" y="157"/>
                </a:moveTo>
                <a:cubicBezTo>
                  <a:pt x="152" y="109"/>
                  <a:pt x="152" y="109"/>
                  <a:pt x="152" y="109"/>
                </a:cubicBezTo>
                <a:cubicBezTo>
                  <a:pt x="148" y="105"/>
                  <a:pt x="148" y="99"/>
                  <a:pt x="152" y="9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04" y="43"/>
                  <a:pt x="204" y="36"/>
                  <a:pt x="200" y="3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8" y="0"/>
                  <a:pt x="162" y="0"/>
                  <a:pt x="157" y="4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5" y="56"/>
                  <a:pt x="99" y="56"/>
                  <a:pt x="95" y="52"/>
                </a:cubicBezTo>
                <a:cubicBezTo>
                  <a:pt x="47" y="4"/>
                  <a:pt x="47" y="4"/>
                  <a:pt x="47" y="4"/>
                </a:cubicBezTo>
                <a:cubicBezTo>
                  <a:pt x="43" y="0"/>
                  <a:pt x="36" y="0"/>
                  <a:pt x="32" y="4"/>
                </a:cubicBezTo>
                <a:cubicBezTo>
                  <a:pt x="4" y="32"/>
                  <a:pt x="4" y="32"/>
                  <a:pt x="4" y="32"/>
                </a:cubicBezTo>
                <a:cubicBezTo>
                  <a:pt x="0" y="36"/>
                  <a:pt x="0" y="43"/>
                  <a:pt x="4" y="47"/>
                </a:cubicBezTo>
                <a:cubicBezTo>
                  <a:pt x="52" y="95"/>
                  <a:pt x="52" y="95"/>
                  <a:pt x="52" y="95"/>
                </a:cubicBezTo>
                <a:cubicBezTo>
                  <a:pt x="56" y="99"/>
                  <a:pt x="56" y="105"/>
                  <a:pt x="52" y="109"/>
                </a:cubicBezTo>
                <a:cubicBezTo>
                  <a:pt x="4" y="157"/>
                  <a:pt x="4" y="157"/>
                  <a:pt x="4" y="157"/>
                </a:cubicBezTo>
                <a:cubicBezTo>
                  <a:pt x="0" y="162"/>
                  <a:pt x="0" y="168"/>
                  <a:pt x="4" y="172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6" y="204"/>
                  <a:pt x="43" y="204"/>
                  <a:pt x="47" y="200"/>
                </a:cubicBezTo>
                <a:cubicBezTo>
                  <a:pt x="95" y="152"/>
                  <a:pt x="95" y="152"/>
                  <a:pt x="95" y="152"/>
                </a:cubicBezTo>
                <a:cubicBezTo>
                  <a:pt x="99" y="148"/>
                  <a:pt x="105" y="148"/>
                  <a:pt x="110" y="152"/>
                </a:cubicBezTo>
                <a:cubicBezTo>
                  <a:pt x="157" y="200"/>
                  <a:pt x="157" y="200"/>
                  <a:pt x="157" y="200"/>
                </a:cubicBezTo>
                <a:cubicBezTo>
                  <a:pt x="162" y="204"/>
                  <a:pt x="168" y="204"/>
                  <a:pt x="172" y="200"/>
                </a:cubicBezTo>
                <a:cubicBezTo>
                  <a:pt x="200" y="172"/>
                  <a:pt x="200" y="172"/>
                  <a:pt x="200" y="172"/>
                </a:cubicBezTo>
                <a:cubicBezTo>
                  <a:pt x="204" y="168"/>
                  <a:pt x="204" y="162"/>
                  <a:pt x="200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4B6DED2D-E76E-4EF4-80A5-E4A1E85C1619}"/>
              </a:ext>
            </a:extLst>
          </p:cNvPr>
          <p:cNvGrpSpPr/>
          <p:nvPr/>
        </p:nvGrpSpPr>
        <p:grpSpPr>
          <a:xfrm>
            <a:off x="20941843" y="4964311"/>
            <a:ext cx="289673" cy="663715"/>
            <a:chOff x="20941843" y="4964311"/>
            <a:chExt cx="289673" cy="663715"/>
          </a:xfrm>
        </p:grpSpPr>
        <p:sp>
          <p:nvSpPr>
            <p:cNvPr id="86" name="Freeform 285">
              <a:extLst>
                <a:ext uri="{FF2B5EF4-FFF2-40B4-BE49-F238E27FC236}">
                  <a16:creationId xmlns:a16="http://schemas.microsoft.com/office/drawing/2014/main" id="{95A614BA-AB5C-45E3-B665-E0C091EB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652" y="5009308"/>
              <a:ext cx="191240" cy="618718"/>
            </a:xfrm>
            <a:custGeom>
              <a:avLst/>
              <a:gdLst>
                <a:gd name="T0" fmla="*/ 0 w 72"/>
                <a:gd name="T1" fmla="*/ 179 h 232"/>
                <a:gd name="T2" fmla="*/ 0 w 72"/>
                <a:gd name="T3" fmla="*/ 2 h 232"/>
                <a:gd name="T4" fmla="*/ 2 w 72"/>
                <a:gd name="T5" fmla="*/ 0 h 232"/>
                <a:gd name="T6" fmla="*/ 70 w 72"/>
                <a:gd name="T7" fmla="*/ 0 h 232"/>
                <a:gd name="T8" fmla="*/ 72 w 72"/>
                <a:gd name="T9" fmla="*/ 2 h 232"/>
                <a:gd name="T10" fmla="*/ 72 w 72"/>
                <a:gd name="T11" fmla="*/ 179 h 232"/>
                <a:gd name="T12" fmla="*/ 67 w 72"/>
                <a:gd name="T13" fmla="*/ 203 h 232"/>
                <a:gd name="T14" fmla="*/ 50 w 72"/>
                <a:gd name="T15" fmla="*/ 226 h 232"/>
                <a:gd name="T16" fmla="*/ 36 w 72"/>
                <a:gd name="T17" fmla="*/ 232 h 232"/>
                <a:gd name="T18" fmla="*/ 27 w 72"/>
                <a:gd name="T19" fmla="*/ 229 h 232"/>
                <a:gd name="T20" fmla="*/ 22 w 72"/>
                <a:gd name="T21" fmla="*/ 226 h 232"/>
                <a:gd name="T22" fmla="*/ 6 w 72"/>
                <a:gd name="T23" fmla="*/ 204 h 232"/>
                <a:gd name="T24" fmla="*/ 6 w 72"/>
                <a:gd name="T25" fmla="*/ 203 h 232"/>
                <a:gd name="T26" fmla="*/ 0 w 72"/>
                <a:gd name="T27" fmla="*/ 17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32">
                  <a:moveTo>
                    <a:pt x="0" y="17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1"/>
                    <a:pt x="72" y="2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2" y="187"/>
                    <a:pt x="70" y="196"/>
                    <a:pt x="67" y="203"/>
                  </a:cubicBezTo>
                  <a:cubicBezTo>
                    <a:pt x="63" y="212"/>
                    <a:pt x="57" y="219"/>
                    <a:pt x="50" y="226"/>
                  </a:cubicBezTo>
                  <a:cubicBezTo>
                    <a:pt x="46" y="230"/>
                    <a:pt x="41" y="232"/>
                    <a:pt x="36" y="232"/>
                  </a:cubicBezTo>
                  <a:cubicBezTo>
                    <a:pt x="33" y="232"/>
                    <a:pt x="30" y="231"/>
                    <a:pt x="27" y="229"/>
                  </a:cubicBezTo>
                  <a:cubicBezTo>
                    <a:pt x="25" y="229"/>
                    <a:pt x="24" y="228"/>
                    <a:pt x="22" y="226"/>
                  </a:cubicBezTo>
                  <a:cubicBezTo>
                    <a:pt x="15" y="220"/>
                    <a:pt x="10" y="212"/>
                    <a:pt x="6" y="204"/>
                  </a:cubicBezTo>
                  <a:cubicBezTo>
                    <a:pt x="6" y="204"/>
                    <a:pt x="6" y="204"/>
                    <a:pt x="6" y="203"/>
                  </a:cubicBezTo>
                  <a:cubicBezTo>
                    <a:pt x="2" y="196"/>
                    <a:pt x="0" y="187"/>
                    <a:pt x="0" y="179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286">
              <a:extLst>
                <a:ext uri="{FF2B5EF4-FFF2-40B4-BE49-F238E27FC236}">
                  <a16:creationId xmlns:a16="http://schemas.microsoft.com/office/drawing/2014/main" id="{01A7E85C-199A-423E-BA7E-E0BBB7E1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3715" y="5549280"/>
              <a:ext cx="163116" cy="78746"/>
            </a:xfrm>
            <a:custGeom>
              <a:avLst/>
              <a:gdLst>
                <a:gd name="T0" fmla="*/ 0 w 61"/>
                <a:gd name="T1" fmla="*/ 0 h 29"/>
                <a:gd name="T2" fmla="*/ 61 w 61"/>
                <a:gd name="T3" fmla="*/ 0 h 29"/>
                <a:gd name="T4" fmla="*/ 44 w 61"/>
                <a:gd name="T5" fmla="*/ 23 h 29"/>
                <a:gd name="T6" fmla="*/ 30 w 61"/>
                <a:gd name="T7" fmla="*/ 29 h 29"/>
                <a:gd name="T8" fmla="*/ 21 w 61"/>
                <a:gd name="T9" fmla="*/ 26 h 29"/>
                <a:gd name="T10" fmla="*/ 16 w 61"/>
                <a:gd name="T11" fmla="*/ 23 h 29"/>
                <a:gd name="T12" fmla="*/ 0 w 6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7" y="9"/>
                    <a:pt x="51" y="16"/>
                    <a:pt x="44" y="23"/>
                  </a:cubicBezTo>
                  <a:cubicBezTo>
                    <a:pt x="40" y="27"/>
                    <a:pt x="35" y="29"/>
                    <a:pt x="30" y="29"/>
                  </a:cubicBezTo>
                  <a:cubicBezTo>
                    <a:pt x="27" y="29"/>
                    <a:pt x="24" y="28"/>
                    <a:pt x="21" y="26"/>
                  </a:cubicBezTo>
                  <a:cubicBezTo>
                    <a:pt x="19" y="26"/>
                    <a:pt x="18" y="25"/>
                    <a:pt x="16" y="23"/>
                  </a:cubicBezTo>
                  <a:cubicBezTo>
                    <a:pt x="9" y="16"/>
                    <a:pt x="3" y="9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287">
              <a:extLst>
                <a:ext uri="{FF2B5EF4-FFF2-40B4-BE49-F238E27FC236}">
                  <a16:creationId xmlns:a16="http://schemas.microsoft.com/office/drawing/2014/main" id="{614B354A-1FFE-41F2-BA44-A11E586ED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1843" y="4964311"/>
              <a:ext cx="289673" cy="87184"/>
            </a:xfrm>
            <a:custGeom>
              <a:avLst/>
              <a:gdLst>
                <a:gd name="T0" fmla="*/ 6 w 109"/>
                <a:gd name="T1" fmla="*/ 0 h 32"/>
                <a:gd name="T2" fmla="*/ 102 w 109"/>
                <a:gd name="T3" fmla="*/ 0 h 32"/>
                <a:gd name="T4" fmla="*/ 107 w 109"/>
                <a:gd name="T5" fmla="*/ 8 h 32"/>
                <a:gd name="T6" fmla="*/ 102 w 109"/>
                <a:gd name="T7" fmla="*/ 19 h 32"/>
                <a:gd name="T8" fmla="*/ 99 w 109"/>
                <a:gd name="T9" fmla="*/ 26 h 32"/>
                <a:gd name="T10" fmla="*/ 90 w 109"/>
                <a:gd name="T11" fmla="*/ 32 h 32"/>
                <a:gd name="T12" fmla="*/ 19 w 109"/>
                <a:gd name="T13" fmla="*/ 32 h 32"/>
                <a:gd name="T14" fmla="*/ 9 w 109"/>
                <a:gd name="T15" fmla="*/ 26 h 32"/>
                <a:gd name="T16" fmla="*/ 6 w 109"/>
                <a:gd name="T17" fmla="*/ 19 h 32"/>
                <a:gd name="T18" fmla="*/ 1 w 109"/>
                <a:gd name="T19" fmla="*/ 8 h 32"/>
                <a:gd name="T20" fmla="*/ 6 w 109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32">
                  <a:moveTo>
                    <a:pt x="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9" y="4"/>
                    <a:pt x="107" y="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30"/>
                    <a:pt x="94" y="32"/>
                    <a:pt x="90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5" y="32"/>
                    <a:pt x="11" y="30"/>
                    <a:pt x="9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288">
              <a:extLst>
                <a:ext uri="{FF2B5EF4-FFF2-40B4-BE49-F238E27FC236}">
                  <a16:creationId xmlns:a16="http://schemas.microsoft.com/office/drawing/2014/main" id="{192D9DCB-2F27-43E6-83B9-710A78F2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904" y="5014933"/>
              <a:ext cx="255925" cy="36561"/>
            </a:xfrm>
            <a:custGeom>
              <a:avLst/>
              <a:gdLst>
                <a:gd name="T0" fmla="*/ 0 w 96"/>
                <a:gd name="T1" fmla="*/ 0 h 13"/>
                <a:gd name="T2" fmla="*/ 96 w 96"/>
                <a:gd name="T3" fmla="*/ 0 h 13"/>
                <a:gd name="T4" fmla="*/ 93 w 96"/>
                <a:gd name="T5" fmla="*/ 7 h 13"/>
                <a:gd name="T6" fmla="*/ 84 w 96"/>
                <a:gd name="T7" fmla="*/ 13 h 13"/>
                <a:gd name="T8" fmla="*/ 13 w 96"/>
                <a:gd name="T9" fmla="*/ 13 h 13"/>
                <a:gd name="T10" fmla="*/ 3 w 96"/>
                <a:gd name="T11" fmla="*/ 7 h 13"/>
                <a:gd name="T12" fmla="*/ 0 w 9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11"/>
                    <a:pt x="88" y="13"/>
                    <a:pt x="8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3"/>
                    <a:pt x="5" y="11"/>
                    <a:pt x="3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289">
              <a:extLst>
                <a:ext uri="{FF2B5EF4-FFF2-40B4-BE49-F238E27FC236}">
                  <a16:creationId xmlns:a16="http://schemas.microsoft.com/office/drawing/2014/main" id="{7D7258C6-AD8E-47B4-8C5B-80A4300F0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6209" y="5169613"/>
              <a:ext cx="25312" cy="303734"/>
            </a:xfrm>
            <a:custGeom>
              <a:avLst/>
              <a:gdLst>
                <a:gd name="T0" fmla="*/ 5 w 10"/>
                <a:gd name="T1" fmla="*/ 0 h 114"/>
                <a:gd name="T2" fmla="*/ 5 w 10"/>
                <a:gd name="T3" fmla="*/ 0 h 114"/>
                <a:gd name="T4" fmla="*/ 10 w 10"/>
                <a:gd name="T5" fmla="*/ 5 h 114"/>
                <a:gd name="T6" fmla="*/ 10 w 10"/>
                <a:gd name="T7" fmla="*/ 109 h 114"/>
                <a:gd name="T8" fmla="*/ 5 w 10"/>
                <a:gd name="T9" fmla="*/ 114 h 114"/>
                <a:gd name="T10" fmla="*/ 5 w 10"/>
                <a:gd name="T11" fmla="*/ 114 h 114"/>
                <a:gd name="T12" fmla="*/ 0 w 10"/>
                <a:gd name="T13" fmla="*/ 109 h 114"/>
                <a:gd name="T14" fmla="*/ 0 w 10"/>
                <a:gd name="T15" fmla="*/ 5 h 114"/>
                <a:gd name="T16" fmla="*/ 5 w 10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1"/>
                    <a:pt x="8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1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51C1A8E-6459-4162-AA02-86F3286496C0}"/>
              </a:ext>
            </a:extLst>
          </p:cNvPr>
          <p:cNvGrpSpPr/>
          <p:nvPr/>
        </p:nvGrpSpPr>
        <p:grpSpPr>
          <a:xfrm>
            <a:off x="17870754" y="4219038"/>
            <a:ext cx="1386491" cy="1026507"/>
            <a:chOff x="17870754" y="4219038"/>
            <a:chExt cx="1386491" cy="1026507"/>
          </a:xfrm>
        </p:grpSpPr>
        <p:sp>
          <p:nvSpPr>
            <p:cNvPr id="61" name="Freeform 260">
              <a:extLst>
                <a:ext uri="{FF2B5EF4-FFF2-40B4-BE49-F238E27FC236}">
                  <a16:creationId xmlns:a16="http://schemas.microsoft.com/office/drawing/2014/main" id="{AF257551-0B3B-47E6-94C5-6BC78C7B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0754" y="4908063"/>
              <a:ext cx="1386491" cy="337482"/>
            </a:xfrm>
            <a:custGeom>
              <a:avLst/>
              <a:gdLst>
                <a:gd name="T0" fmla="*/ 522 w 522"/>
                <a:gd name="T1" fmla="*/ 35 h 126"/>
                <a:gd name="T2" fmla="*/ 430 w 522"/>
                <a:gd name="T3" fmla="*/ 126 h 126"/>
                <a:gd name="T4" fmla="*/ 375 w 522"/>
                <a:gd name="T5" fmla="*/ 107 h 126"/>
                <a:gd name="T6" fmla="*/ 298 w 522"/>
                <a:gd name="T7" fmla="*/ 126 h 126"/>
                <a:gd name="T8" fmla="*/ 192 w 522"/>
                <a:gd name="T9" fmla="*/ 88 h 126"/>
                <a:gd name="T10" fmla="*/ 109 w 522"/>
                <a:gd name="T11" fmla="*/ 126 h 126"/>
                <a:gd name="T12" fmla="*/ 0 w 522"/>
                <a:gd name="T13" fmla="*/ 16 h 126"/>
                <a:gd name="T14" fmla="*/ 1 w 522"/>
                <a:gd name="T15" fmla="*/ 0 h 126"/>
                <a:gd name="T16" fmla="*/ 109 w 522"/>
                <a:gd name="T17" fmla="*/ 93 h 126"/>
                <a:gd name="T18" fmla="*/ 192 w 522"/>
                <a:gd name="T19" fmla="*/ 55 h 126"/>
                <a:gd name="T20" fmla="*/ 298 w 522"/>
                <a:gd name="T21" fmla="*/ 93 h 126"/>
                <a:gd name="T22" fmla="*/ 375 w 522"/>
                <a:gd name="T23" fmla="*/ 74 h 126"/>
                <a:gd name="T24" fmla="*/ 430 w 522"/>
                <a:gd name="T25" fmla="*/ 93 h 126"/>
                <a:gd name="T26" fmla="*/ 520 w 522"/>
                <a:gd name="T27" fmla="*/ 18 h 126"/>
                <a:gd name="T28" fmla="*/ 522 w 522"/>
                <a:gd name="T29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2" h="126">
                  <a:moveTo>
                    <a:pt x="522" y="35"/>
                  </a:moveTo>
                  <a:cubicBezTo>
                    <a:pt x="522" y="85"/>
                    <a:pt x="481" y="126"/>
                    <a:pt x="430" y="126"/>
                  </a:cubicBezTo>
                  <a:cubicBezTo>
                    <a:pt x="409" y="126"/>
                    <a:pt x="390" y="119"/>
                    <a:pt x="375" y="107"/>
                  </a:cubicBezTo>
                  <a:cubicBezTo>
                    <a:pt x="352" y="119"/>
                    <a:pt x="326" y="126"/>
                    <a:pt x="298" y="126"/>
                  </a:cubicBezTo>
                  <a:cubicBezTo>
                    <a:pt x="258" y="126"/>
                    <a:pt x="221" y="112"/>
                    <a:pt x="192" y="88"/>
                  </a:cubicBezTo>
                  <a:cubicBezTo>
                    <a:pt x="172" y="111"/>
                    <a:pt x="142" y="126"/>
                    <a:pt x="109" y="126"/>
                  </a:cubicBezTo>
                  <a:cubicBezTo>
                    <a:pt x="49" y="126"/>
                    <a:pt x="0" y="77"/>
                    <a:pt x="0" y="16"/>
                  </a:cubicBezTo>
                  <a:cubicBezTo>
                    <a:pt x="0" y="10"/>
                    <a:pt x="0" y="5"/>
                    <a:pt x="1" y="0"/>
                  </a:cubicBezTo>
                  <a:cubicBezTo>
                    <a:pt x="9" y="52"/>
                    <a:pt x="54" y="93"/>
                    <a:pt x="109" y="93"/>
                  </a:cubicBezTo>
                  <a:cubicBezTo>
                    <a:pt x="142" y="93"/>
                    <a:pt x="172" y="78"/>
                    <a:pt x="192" y="55"/>
                  </a:cubicBezTo>
                  <a:cubicBezTo>
                    <a:pt x="221" y="79"/>
                    <a:pt x="258" y="93"/>
                    <a:pt x="298" y="93"/>
                  </a:cubicBezTo>
                  <a:cubicBezTo>
                    <a:pt x="326" y="93"/>
                    <a:pt x="352" y="86"/>
                    <a:pt x="375" y="74"/>
                  </a:cubicBezTo>
                  <a:cubicBezTo>
                    <a:pt x="390" y="86"/>
                    <a:pt x="409" y="93"/>
                    <a:pt x="430" y="93"/>
                  </a:cubicBezTo>
                  <a:cubicBezTo>
                    <a:pt x="475" y="93"/>
                    <a:pt x="512" y="61"/>
                    <a:pt x="520" y="18"/>
                  </a:cubicBezTo>
                  <a:cubicBezTo>
                    <a:pt x="521" y="23"/>
                    <a:pt x="522" y="29"/>
                    <a:pt x="522" y="35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261">
              <a:extLst>
                <a:ext uri="{FF2B5EF4-FFF2-40B4-BE49-F238E27FC236}">
                  <a16:creationId xmlns:a16="http://schemas.microsoft.com/office/drawing/2014/main" id="{B5B1CC73-98B7-47CA-AF35-6093BAC7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3565" y="4219038"/>
              <a:ext cx="1378053" cy="936514"/>
            </a:xfrm>
            <a:custGeom>
              <a:avLst/>
              <a:gdLst>
                <a:gd name="T0" fmla="*/ 519 w 519"/>
                <a:gd name="T1" fmla="*/ 277 h 352"/>
                <a:gd name="T2" fmla="*/ 429 w 519"/>
                <a:gd name="T3" fmla="*/ 352 h 352"/>
                <a:gd name="T4" fmla="*/ 374 w 519"/>
                <a:gd name="T5" fmla="*/ 333 h 352"/>
                <a:gd name="T6" fmla="*/ 297 w 519"/>
                <a:gd name="T7" fmla="*/ 352 h 352"/>
                <a:gd name="T8" fmla="*/ 191 w 519"/>
                <a:gd name="T9" fmla="*/ 314 h 352"/>
                <a:gd name="T10" fmla="*/ 108 w 519"/>
                <a:gd name="T11" fmla="*/ 352 h 352"/>
                <a:gd name="T12" fmla="*/ 0 w 519"/>
                <a:gd name="T13" fmla="*/ 259 h 352"/>
                <a:gd name="T14" fmla="*/ 70 w 519"/>
                <a:gd name="T15" fmla="*/ 172 h 352"/>
                <a:gd name="T16" fmla="*/ 69 w 519"/>
                <a:gd name="T17" fmla="*/ 157 h 352"/>
                <a:gd name="T18" fmla="*/ 160 w 519"/>
                <a:gd name="T19" fmla="*/ 66 h 352"/>
                <a:gd name="T20" fmla="*/ 190 w 519"/>
                <a:gd name="T21" fmla="*/ 71 h 352"/>
                <a:gd name="T22" fmla="*/ 279 w 519"/>
                <a:gd name="T23" fmla="*/ 0 h 352"/>
                <a:gd name="T24" fmla="*/ 367 w 519"/>
                <a:gd name="T25" fmla="*/ 64 h 352"/>
                <a:gd name="T26" fmla="*/ 402 w 519"/>
                <a:gd name="T27" fmla="*/ 86 h 352"/>
                <a:gd name="T28" fmla="*/ 418 w 519"/>
                <a:gd name="T29" fmla="*/ 83 h 352"/>
                <a:gd name="T30" fmla="*/ 462 w 519"/>
                <a:gd name="T31" fmla="*/ 113 h 352"/>
                <a:gd name="T32" fmla="*/ 465 w 519"/>
                <a:gd name="T33" fmla="*/ 130 h 352"/>
                <a:gd name="T34" fmla="*/ 461 w 519"/>
                <a:gd name="T35" fmla="*/ 148 h 352"/>
                <a:gd name="T36" fmla="*/ 455 w 519"/>
                <a:gd name="T37" fmla="*/ 159 h 352"/>
                <a:gd name="T38" fmla="*/ 465 w 519"/>
                <a:gd name="T39" fmla="*/ 209 h 352"/>
                <a:gd name="T40" fmla="*/ 519 w 519"/>
                <a:gd name="T4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9" h="352">
                  <a:moveTo>
                    <a:pt x="519" y="277"/>
                  </a:moveTo>
                  <a:cubicBezTo>
                    <a:pt x="511" y="320"/>
                    <a:pt x="474" y="352"/>
                    <a:pt x="429" y="352"/>
                  </a:cubicBezTo>
                  <a:cubicBezTo>
                    <a:pt x="408" y="352"/>
                    <a:pt x="389" y="345"/>
                    <a:pt x="374" y="333"/>
                  </a:cubicBezTo>
                  <a:cubicBezTo>
                    <a:pt x="351" y="345"/>
                    <a:pt x="325" y="352"/>
                    <a:pt x="297" y="352"/>
                  </a:cubicBezTo>
                  <a:cubicBezTo>
                    <a:pt x="257" y="352"/>
                    <a:pt x="220" y="338"/>
                    <a:pt x="191" y="314"/>
                  </a:cubicBezTo>
                  <a:cubicBezTo>
                    <a:pt x="171" y="337"/>
                    <a:pt x="141" y="352"/>
                    <a:pt x="108" y="352"/>
                  </a:cubicBezTo>
                  <a:cubicBezTo>
                    <a:pt x="53" y="352"/>
                    <a:pt x="8" y="311"/>
                    <a:pt x="0" y="259"/>
                  </a:cubicBezTo>
                  <a:cubicBezTo>
                    <a:pt x="6" y="219"/>
                    <a:pt x="33" y="186"/>
                    <a:pt x="70" y="172"/>
                  </a:cubicBezTo>
                  <a:cubicBezTo>
                    <a:pt x="69" y="167"/>
                    <a:pt x="69" y="163"/>
                    <a:pt x="69" y="157"/>
                  </a:cubicBezTo>
                  <a:cubicBezTo>
                    <a:pt x="69" y="107"/>
                    <a:pt x="110" y="66"/>
                    <a:pt x="160" y="66"/>
                  </a:cubicBezTo>
                  <a:cubicBezTo>
                    <a:pt x="171" y="66"/>
                    <a:pt x="181" y="68"/>
                    <a:pt x="190" y="71"/>
                  </a:cubicBezTo>
                  <a:cubicBezTo>
                    <a:pt x="200" y="31"/>
                    <a:pt x="236" y="0"/>
                    <a:pt x="279" y="0"/>
                  </a:cubicBezTo>
                  <a:cubicBezTo>
                    <a:pt x="320" y="0"/>
                    <a:pt x="355" y="27"/>
                    <a:pt x="367" y="64"/>
                  </a:cubicBezTo>
                  <a:cubicBezTo>
                    <a:pt x="379" y="70"/>
                    <a:pt x="391" y="77"/>
                    <a:pt x="402" y="86"/>
                  </a:cubicBezTo>
                  <a:cubicBezTo>
                    <a:pt x="407" y="84"/>
                    <a:pt x="412" y="83"/>
                    <a:pt x="418" y="83"/>
                  </a:cubicBezTo>
                  <a:cubicBezTo>
                    <a:pt x="438" y="83"/>
                    <a:pt x="455" y="96"/>
                    <a:pt x="462" y="113"/>
                  </a:cubicBezTo>
                  <a:cubicBezTo>
                    <a:pt x="464" y="118"/>
                    <a:pt x="465" y="124"/>
                    <a:pt x="465" y="130"/>
                  </a:cubicBezTo>
                  <a:cubicBezTo>
                    <a:pt x="465" y="136"/>
                    <a:pt x="463" y="143"/>
                    <a:pt x="461" y="148"/>
                  </a:cubicBezTo>
                  <a:cubicBezTo>
                    <a:pt x="459" y="152"/>
                    <a:pt x="457" y="156"/>
                    <a:pt x="455" y="159"/>
                  </a:cubicBezTo>
                  <a:cubicBezTo>
                    <a:pt x="460" y="175"/>
                    <a:pt x="464" y="192"/>
                    <a:pt x="465" y="209"/>
                  </a:cubicBezTo>
                  <a:cubicBezTo>
                    <a:pt x="493" y="221"/>
                    <a:pt x="514" y="246"/>
                    <a:pt x="519" y="277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263">
              <a:extLst>
                <a:ext uri="{FF2B5EF4-FFF2-40B4-BE49-F238E27FC236}">
                  <a16:creationId xmlns:a16="http://schemas.microsoft.com/office/drawing/2014/main" id="{2868D2B5-734A-4F22-8F50-4A3704D8A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8520" y="4466525"/>
              <a:ext cx="219364" cy="168741"/>
            </a:xfrm>
            <a:custGeom>
              <a:avLst/>
              <a:gdLst>
                <a:gd name="T0" fmla="*/ 71 w 82"/>
                <a:gd name="T1" fmla="*/ 63 h 63"/>
                <a:gd name="T2" fmla="*/ 62 w 82"/>
                <a:gd name="T3" fmla="*/ 57 h 63"/>
                <a:gd name="T4" fmla="*/ 11 w 82"/>
                <a:gd name="T5" fmla="*/ 22 h 63"/>
                <a:gd name="T6" fmla="*/ 0 w 82"/>
                <a:gd name="T7" fmla="*/ 13 h 63"/>
                <a:gd name="T8" fmla="*/ 9 w 82"/>
                <a:gd name="T9" fmla="*/ 3 h 63"/>
                <a:gd name="T10" fmla="*/ 81 w 82"/>
                <a:gd name="T11" fmla="*/ 50 h 63"/>
                <a:gd name="T12" fmla="*/ 74 w 82"/>
                <a:gd name="T13" fmla="*/ 63 h 63"/>
                <a:gd name="T14" fmla="*/ 71 w 82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63">
                  <a:moveTo>
                    <a:pt x="71" y="63"/>
                  </a:moveTo>
                  <a:cubicBezTo>
                    <a:pt x="67" y="63"/>
                    <a:pt x="63" y="61"/>
                    <a:pt x="62" y="57"/>
                  </a:cubicBezTo>
                  <a:cubicBezTo>
                    <a:pt x="49" y="18"/>
                    <a:pt x="13" y="22"/>
                    <a:pt x="11" y="22"/>
                  </a:cubicBezTo>
                  <a:cubicBezTo>
                    <a:pt x="6" y="23"/>
                    <a:pt x="1" y="19"/>
                    <a:pt x="0" y="13"/>
                  </a:cubicBezTo>
                  <a:cubicBezTo>
                    <a:pt x="0" y="8"/>
                    <a:pt x="4" y="3"/>
                    <a:pt x="9" y="3"/>
                  </a:cubicBezTo>
                  <a:cubicBezTo>
                    <a:pt x="28" y="0"/>
                    <a:pt x="67" y="8"/>
                    <a:pt x="81" y="50"/>
                  </a:cubicBezTo>
                  <a:cubicBezTo>
                    <a:pt x="82" y="56"/>
                    <a:pt x="79" y="61"/>
                    <a:pt x="74" y="63"/>
                  </a:cubicBezTo>
                  <a:cubicBezTo>
                    <a:pt x="73" y="63"/>
                    <a:pt x="72" y="63"/>
                    <a:pt x="71" y="63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64">
              <a:extLst>
                <a:ext uri="{FF2B5EF4-FFF2-40B4-BE49-F238E27FC236}">
                  <a16:creationId xmlns:a16="http://schemas.microsoft.com/office/drawing/2014/main" id="{6DDCABBF-6A3C-4027-A5CA-7BF9DBC5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059" y="4730886"/>
              <a:ext cx="199678" cy="185615"/>
            </a:xfrm>
            <a:custGeom>
              <a:avLst/>
              <a:gdLst>
                <a:gd name="T0" fmla="*/ 75 w 75"/>
                <a:gd name="T1" fmla="*/ 13 h 70"/>
                <a:gd name="T2" fmla="*/ 66 w 75"/>
                <a:gd name="T3" fmla="*/ 21 h 70"/>
                <a:gd name="T4" fmla="*/ 20 w 75"/>
                <a:gd name="T5" fmla="*/ 61 h 70"/>
                <a:gd name="T6" fmla="*/ 9 w 75"/>
                <a:gd name="T7" fmla="*/ 69 h 70"/>
                <a:gd name="T8" fmla="*/ 1 w 75"/>
                <a:gd name="T9" fmla="*/ 58 h 70"/>
                <a:gd name="T10" fmla="*/ 64 w 75"/>
                <a:gd name="T11" fmla="*/ 1 h 70"/>
                <a:gd name="T12" fmla="*/ 75 w 75"/>
                <a:gd name="T13" fmla="*/ 10 h 70"/>
                <a:gd name="T14" fmla="*/ 75 w 75"/>
                <a:gd name="T15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13"/>
                  </a:moveTo>
                  <a:cubicBezTo>
                    <a:pt x="74" y="17"/>
                    <a:pt x="70" y="20"/>
                    <a:pt x="66" y="21"/>
                  </a:cubicBezTo>
                  <a:cubicBezTo>
                    <a:pt x="26" y="23"/>
                    <a:pt x="20" y="59"/>
                    <a:pt x="20" y="61"/>
                  </a:cubicBezTo>
                  <a:cubicBezTo>
                    <a:pt x="20" y="66"/>
                    <a:pt x="14" y="70"/>
                    <a:pt x="9" y="69"/>
                  </a:cubicBezTo>
                  <a:cubicBezTo>
                    <a:pt x="4" y="69"/>
                    <a:pt x="0" y="64"/>
                    <a:pt x="1" y="58"/>
                  </a:cubicBezTo>
                  <a:cubicBezTo>
                    <a:pt x="3" y="40"/>
                    <a:pt x="20" y="4"/>
                    <a:pt x="64" y="1"/>
                  </a:cubicBezTo>
                  <a:cubicBezTo>
                    <a:pt x="70" y="0"/>
                    <a:pt x="75" y="5"/>
                    <a:pt x="75" y="10"/>
                  </a:cubicBezTo>
                  <a:cubicBezTo>
                    <a:pt x="75" y="11"/>
                    <a:pt x="75" y="12"/>
                    <a:pt x="75" y="13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265">
              <a:extLst>
                <a:ext uri="{FF2B5EF4-FFF2-40B4-BE49-F238E27FC236}">
                  <a16:creationId xmlns:a16="http://schemas.microsoft.com/office/drawing/2014/main" id="{1E57A696-0D43-40E7-A93F-E3B365471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6658" y="4283721"/>
              <a:ext cx="132181" cy="104058"/>
            </a:xfrm>
            <a:custGeom>
              <a:avLst/>
              <a:gdLst>
                <a:gd name="T0" fmla="*/ 50 w 50"/>
                <a:gd name="T1" fmla="*/ 11 h 39"/>
                <a:gd name="T2" fmla="*/ 44 w 50"/>
                <a:gd name="T3" fmla="*/ 15 h 39"/>
                <a:gd name="T4" fmla="*/ 12 w 50"/>
                <a:gd name="T5" fmla="*/ 34 h 39"/>
                <a:gd name="T6" fmla="*/ 5 w 50"/>
                <a:gd name="T7" fmla="*/ 38 h 39"/>
                <a:gd name="T8" fmla="*/ 1 w 50"/>
                <a:gd name="T9" fmla="*/ 31 h 39"/>
                <a:gd name="T10" fmla="*/ 45 w 50"/>
                <a:gd name="T11" fmla="*/ 3 h 39"/>
                <a:gd name="T12" fmla="*/ 50 w 50"/>
                <a:gd name="T13" fmla="*/ 10 h 39"/>
                <a:gd name="T14" fmla="*/ 50 w 50"/>
                <a:gd name="T1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9">
                  <a:moveTo>
                    <a:pt x="50" y="11"/>
                  </a:moveTo>
                  <a:cubicBezTo>
                    <a:pt x="49" y="14"/>
                    <a:pt x="46" y="15"/>
                    <a:pt x="44" y="15"/>
                  </a:cubicBezTo>
                  <a:cubicBezTo>
                    <a:pt x="20" y="12"/>
                    <a:pt x="13" y="33"/>
                    <a:pt x="12" y="34"/>
                  </a:cubicBezTo>
                  <a:cubicBezTo>
                    <a:pt x="12" y="38"/>
                    <a:pt x="8" y="39"/>
                    <a:pt x="5" y="38"/>
                  </a:cubicBezTo>
                  <a:cubicBezTo>
                    <a:pt x="2" y="37"/>
                    <a:pt x="0" y="34"/>
                    <a:pt x="1" y="31"/>
                  </a:cubicBezTo>
                  <a:cubicBezTo>
                    <a:pt x="4" y="20"/>
                    <a:pt x="18" y="0"/>
                    <a:pt x="45" y="3"/>
                  </a:cubicBezTo>
                  <a:cubicBezTo>
                    <a:pt x="48" y="3"/>
                    <a:pt x="50" y="6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272">
              <a:extLst>
                <a:ext uri="{FF2B5EF4-FFF2-40B4-BE49-F238E27FC236}">
                  <a16:creationId xmlns:a16="http://schemas.microsoft.com/office/drawing/2014/main" id="{8CA148FB-6D0F-4E22-9C5D-B21FE50E2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43229" y="4472150"/>
              <a:ext cx="385293" cy="523098"/>
            </a:xfrm>
            <a:custGeom>
              <a:avLst/>
              <a:gdLst>
                <a:gd name="T0" fmla="*/ 32 w 145"/>
                <a:gd name="T1" fmla="*/ 70 h 196"/>
                <a:gd name="T2" fmla="*/ 19 w 145"/>
                <a:gd name="T3" fmla="*/ 69 h 196"/>
                <a:gd name="T4" fmla="*/ 4 w 145"/>
                <a:gd name="T5" fmla="*/ 44 h 196"/>
                <a:gd name="T6" fmla="*/ 75 w 145"/>
                <a:gd name="T7" fmla="*/ 0 h 196"/>
                <a:gd name="T8" fmla="*/ 126 w 145"/>
                <a:gd name="T9" fmla="*/ 17 h 196"/>
                <a:gd name="T10" fmla="*/ 145 w 145"/>
                <a:gd name="T11" fmla="*/ 60 h 196"/>
                <a:gd name="T12" fmla="*/ 142 w 145"/>
                <a:gd name="T13" fmla="*/ 81 h 196"/>
                <a:gd name="T14" fmla="*/ 132 w 145"/>
                <a:gd name="T15" fmla="*/ 96 h 196"/>
                <a:gd name="T16" fmla="*/ 113 w 145"/>
                <a:gd name="T17" fmla="*/ 112 h 196"/>
                <a:gd name="T18" fmla="*/ 100 w 145"/>
                <a:gd name="T19" fmla="*/ 122 h 196"/>
                <a:gd name="T20" fmla="*/ 99 w 145"/>
                <a:gd name="T21" fmla="*/ 124 h 196"/>
                <a:gd name="T22" fmla="*/ 85 w 145"/>
                <a:gd name="T23" fmla="*/ 132 h 196"/>
                <a:gd name="T24" fmla="*/ 69 w 145"/>
                <a:gd name="T25" fmla="*/ 132 h 196"/>
                <a:gd name="T26" fmla="*/ 53 w 145"/>
                <a:gd name="T27" fmla="*/ 108 h 196"/>
                <a:gd name="T28" fmla="*/ 53 w 145"/>
                <a:gd name="T29" fmla="*/ 108 h 196"/>
                <a:gd name="T30" fmla="*/ 65 w 145"/>
                <a:gd name="T31" fmla="*/ 92 h 196"/>
                <a:gd name="T32" fmla="*/ 83 w 145"/>
                <a:gd name="T33" fmla="*/ 72 h 196"/>
                <a:gd name="T34" fmla="*/ 87 w 145"/>
                <a:gd name="T35" fmla="*/ 58 h 196"/>
                <a:gd name="T36" fmla="*/ 82 w 145"/>
                <a:gd name="T37" fmla="*/ 44 h 196"/>
                <a:gd name="T38" fmla="*/ 70 w 145"/>
                <a:gd name="T39" fmla="*/ 40 h 196"/>
                <a:gd name="T40" fmla="*/ 51 w 145"/>
                <a:gd name="T41" fmla="*/ 56 h 196"/>
                <a:gd name="T42" fmla="*/ 32 w 145"/>
                <a:gd name="T43" fmla="*/ 70 h 196"/>
                <a:gd name="T44" fmla="*/ 102 w 145"/>
                <a:gd name="T45" fmla="*/ 170 h 196"/>
                <a:gd name="T46" fmla="*/ 102 w 145"/>
                <a:gd name="T47" fmla="*/ 170 h 196"/>
                <a:gd name="T48" fmla="*/ 76 w 145"/>
                <a:gd name="T49" fmla="*/ 196 h 196"/>
                <a:gd name="T50" fmla="*/ 74 w 145"/>
                <a:gd name="T51" fmla="*/ 196 h 196"/>
                <a:gd name="T52" fmla="*/ 48 w 145"/>
                <a:gd name="T53" fmla="*/ 170 h 196"/>
                <a:gd name="T54" fmla="*/ 48 w 145"/>
                <a:gd name="T55" fmla="*/ 170 h 196"/>
                <a:gd name="T56" fmla="*/ 74 w 145"/>
                <a:gd name="T57" fmla="*/ 144 h 196"/>
                <a:gd name="T58" fmla="*/ 76 w 145"/>
                <a:gd name="T59" fmla="*/ 144 h 196"/>
                <a:gd name="T60" fmla="*/ 102 w 145"/>
                <a:gd name="T61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196">
                  <a:moveTo>
                    <a:pt x="32" y="70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7" y="67"/>
                    <a:pt x="0" y="55"/>
                    <a:pt x="4" y="44"/>
                  </a:cubicBezTo>
                  <a:cubicBezTo>
                    <a:pt x="16" y="15"/>
                    <a:pt x="40" y="0"/>
                    <a:pt x="75" y="0"/>
                  </a:cubicBezTo>
                  <a:cubicBezTo>
                    <a:pt x="97" y="0"/>
                    <a:pt x="114" y="6"/>
                    <a:pt x="126" y="17"/>
                  </a:cubicBezTo>
                  <a:cubicBezTo>
                    <a:pt x="139" y="29"/>
                    <a:pt x="145" y="43"/>
                    <a:pt x="145" y="60"/>
                  </a:cubicBezTo>
                  <a:cubicBezTo>
                    <a:pt x="145" y="68"/>
                    <a:pt x="144" y="75"/>
                    <a:pt x="142" y="81"/>
                  </a:cubicBezTo>
                  <a:cubicBezTo>
                    <a:pt x="139" y="87"/>
                    <a:pt x="136" y="92"/>
                    <a:pt x="132" y="96"/>
                  </a:cubicBezTo>
                  <a:cubicBezTo>
                    <a:pt x="128" y="100"/>
                    <a:pt x="122" y="105"/>
                    <a:pt x="113" y="112"/>
                  </a:cubicBezTo>
                  <a:cubicBezTo>
                    <a:pt x="106" y="117"/>
                    <a:pt x="102" y="120"/>
                    <a:pt x="100" y="122"/>
                  </a:cubicBezTo>
                  <a:cubicBezTo>
                    <a:pt x="100" y="123"/>
                    <a:pt x="100" y="123"/>
                    <a:pt x="99" y="124"/>
                  </a:cubicBezTo>
                  <a:cubicBezTo>
                    <a:pt x="96" y="129"/>
                    <a:pt x="91" y="132"/>
                    <a:pt x="85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57" y="132"/>
                    <a:pt x="48" y="119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02"/>
                    <a:pt x="59" y="97"/>
                    <a:pt x="65" y="92"/>
                  </a:cubicBezTo>
                  <a:cubicBezTo>
                    <a:pt x="75" y="83"/>
                    <a:pt x="81" y="77"/>
                    <a:pt x="83" y="72"/>
                  </a:cubicBezTo>
                  <a:cubicBezTo>
                    <a:pt x="85" y="68"/>
                    <a:pt x="87" y="63"/>
                    <a:pt x="87" y="58"/>
                  </a:cubicBezTo>
                  <a:cubicBezTo>
                    <a:pt x="87" y="52"/>
                    <a:pt x="85" y="47"/>
                    <a:pt x="82" y="44"/>
                  </a:cubicBezTo>
                  <a:cubicBezTo>
                    <a:pt x="79" y="41"/>
                    <a:pt x="75" y="40"/>
                    <a:pt x="70" y="40"/>
                  </a:cubicBezTo>
                  <a:cubicBezTo>
                    <a:pt x="61" y="40"/>
                    <a:pt x="54" y="45"/>
                    <a:pt x="51" y="56"/>
                  </a:cubicBezTo>
                  <a:cubicBezTo>
                    <a:pt x="49" y="65"/>
                    <a:pt x="41" y="71"/>
                    <a:pt x="32" y="70"/>
                  </a:cubicBezTo>
                  <a:close/>
                  <a:moveTo>
                    <a:pt x="102" y="170"/>
                  </a:moveTo>
                  <a:cubicBezTo>
                    <a:pt x="102" y="170"/>
                    <a:pt x="102" y="170"/>
                    <a:pt x="102" y="170"/>
                  </a:cubicBezTo>
                  <a:cubicBezTo>
                    <a:pt x="102" y="184"/>
                    <a:pt x="90" y="196"/>
                    <a:pt x="76" y="196"/>
                  </a:cubicBezTo>
                  <a:cubicBezTo>
                    <a:pt x="74" y="196"/>
                    <a:pt x="74" y="196"/>
                    <a:pt x="74" y="196"/>
                  </a:cubicBezTo>
                  <a:cubicBezTo>
                    <a:pt x="59" y="196"/>
                    <a:pt x="48" y="184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56"/>
                    <a:pt x="59" y="144"/>
                    <a:pt x="74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90" y="144"/>
                    <a:pt x="102" y="156"/>
                    <a:pt x="102" y="170"/>
                  </a:cubicBezTo>
                  <a:close/>
                </a:path>
              </a:pathLst>
            </a:custGeom>
            <a:solidFill>
              <a:srgbClr val="6B8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2CFA1773-A205-4C52-8E39-35D91B0F0E89}"/>
              </a:ext>
            </a:extLst>
          </p:cNvPr>
          <p:cNvGrpSpPr/>
          <p:nvPr/>
        </p:nvGrpSpPr>
        <p:grpSpPr>
          <a:xfrm>
            <a:off x="19473795" y="3940614"/>
            <a:ext cx="449976" cy="1605855"/>
            <a:chOff x="19473795" y="3940614"/>
            <a:chExt cx="449976" cy="1605855"/>
          </a:xfrm>
        </p:grpSpPr>
        <p:sp>
          <p:nvSpPr>
            <p:cNvPr id="96" name="Freeform 295">
              <a:extLst>
                <a:ext uri="{FF2B5EF4-FFF2-40B4-BE49-F238E27FC236}">
                  <a16:creationId xmlns:a16="http://schemas.microsoft.com/office/drawing/2014/main" id="{760EC58B-793F-41F5-BF3B-DB6C80B55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6916" y="4010924"/>
              <a:ext cx="298109" cy="1535545"/>
            </a:xfrm>
            <a:custGeom>
              <a:avLst/>
              <a:gdLst>
                <a:gd name="T0" fmla="*/ 0 w 112"/>
                <a:gd name="T1" fmla="*/ 495 h 577"/>
                <a:gd name="T2" fmla="*/ 0 w 112"/>
                <a:gd name="T3" fmla="*/ 3 h 577"/>
                <a:gd name="T4" fmla="*/ 4 w 112"/>
                <a:gd name="T5" fmla="*/ 0 h 577"/>
                <a:gd name="T6" fmla="*/ 109 w 112"/>
                <a:gd name="T7" fmla="*/ 0 h 577"/>
                <a:gd name="T8" fmla="*/ 112 w 112"/>
                <a:gd name="T9" fmla="*/ 3 h 577"/>
                <a:gd name="T10" fmla="*/ 112 w 112"/>
                <a:gd name="T11" fmla="*/ 495 h 577"/>
                <a:gd name="T12" fmla="*/ 103 w 112"/>
                <a:gd name="T13" fmla="*/ 533 h 577"/>
                <a:gd name="T14" fmla="*/ 78 w 112"/>
                <a:gd name="T15" fmla="*/ 568 h 577"/>
                <a:gd name="T16" fmla="*/ 56 w 112"/>
                <a:gd name="T17" fmla="*/ 577 h 577"/>
                <a:gd name="T18" fmla="*/ 42 w 112"/>
                <a:gd name="T19" fmla="*/ 573 h 577"/>
                <a:gd name="T20" fmla="*/ 35 w 112"/>
                <a:gd name="T21" fmla="*/ 568 h 577"/>
                <a:gd name="T22" fmla="*/ 9 w 112"/>
                <a:gd name="T23" fmla="*/ 534 h 577"/>
                <a:gd name="T24" fmla="*/ 9 w 112"/>
                <a:gd name="T25" fmla="*/ 533 h 577"/>
                <a:gd name="T26" fmla="*/ 0 w 112"/>
                <a:gd name="T27" fmla="*/ 49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77">
                  <a:moveTo>
                    <a:pt x="0" y="49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2" y="2"/>
                    <a:pt x="112" y="3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508"/>
                    <a:pt x="109" y="521"/>
                    <a:pt x="103" y="533"/>
                  </a:cubicBezTo>
                  <a:cubicBezTo>
                    <a:pt x="98" y="546"/>
                    <a:pt x="89" y="558"/>
                    <a:pt x="78" y="568"/>
                  </a:cubicBezTo>
                  <a:cubicBezTo>
                    <a:pt x="72" y="574"/>
                    <a:pt x="64" y="577"/>
                    <a:pt x="56" y="577"/>
                  </a:cubicBezTo>
                  <a:cubicBezTo>
                    <a:pt x="51" y="577"/>
                    <a:pt x="46" y="575"/>
                    <a:pt x="42" y="573"/>
                  </a:cubicBezTo>
                  <a:cubicBezTo>
                    <a:pt x="40" y="572"/>
                    <a:pt x="37" y="570"/>
                    <a:pt x="35" y="568"/>
                  </a:cubicBezTo>
                  <a:cubicBezTo>
                    <a:pt x="24" y="558"/>
                    <a:pt x="15" y="546"/>
                    <a:pt x="9" y="534"/>
                  </a:cubicBezTo>
                  <a:cubicBezTo>
                    <a:pt x="9" y="534"/>
                    <a:pt x="9" y="533"/>
                    <a:pt x="9" y="533"/>
                  </a:cubicBezTo>
                  <a:cubicBezTo>
                    <a:pt x="3" y="521"/>
                    <a:pt x="0" y="508"/>
                    <a:pt x="0" y="495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296">
              <a:extLst>
                <a:ext uri="{FF2B5EF4-FFF2-40B4-BE49-F238E27FC236}">
                  <a16:creationId xmlns:a16="http://schemas.microsoft.com/office/drawing/2014/main" id="{8743552C-9866-4B49-9829-0A5FFA0CE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2226" y="5428350"/>
              <a:ext cx="250300" cy="118119"/>
            </a:xfrm>
            <a:custGeom>
              <a:avLst/>
              <a:gdLst>
                <a:gd name="T0" fmla="*/ 0 w 94"/>
                <a:gd name="T1" fmla="*/ 0 h 44"/>
                <a:gd name="T2" fmla="*/ 94 w 94"/>
                <a:gd name="T3" fmla="*/ 0 h 44"/>
                <a:gd name="T4" fmla="*/ 69 w 94"/>
                <a:gd name="T5" fmla="*/ 35 h 44"/>
                <a:gd name="T6" fmla="*/ 47 w 94"/>
                <a:gd name="T7" fmla="*/ 44 h 44"/>
                <a:gd name="T8" fmla="*/ 33 w 94"/>
                <a:gd name="T9" fmla="*/ 40 h 44"/>
                <a:gd name="T10" fmla="*/ 26 w 94"/>
                <a:gd name="T11" fmla="*/ 35 h 44"/>
                <a:gd name="T12" fmla="*/ 0 w 9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4">
                  <a:moveTo>
                    <a:pt x="0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9" y="13"/>
                    <a:pt x="80" y="25"/>
                    <a:pt x="69" y="35"/>
                  </a:cubicBezTo>
                  <a:cubicBezTo>
                    <a:pt x="63" y="41"/>
                    <a:pt x="55" y="44"/>
                    <a:pt x="47" y="44"/>
                  </a:cubicBezTo>
                  <a:cubicBezTo>
                    <a:pt x="42" y="44"/>
                    <a:pt x="37" y="42"/>
                    <a:pt x="33" y="40"/>
                  </a:cubicBezTo>
                  <a:cubicBezTo>
                    <a:pt x="31" y="39"/>
                    <a:pt x="28" y="37"/>
                    <a:pt x="26" y="35"/>
                  </a:cubicBezTo>
                  <a:cubicBezTo>
                    <a:pt x="15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297">
              <a:extLst>
                <a:ext uri="{FF2B5EF4-FFF2-40B4-BE49-F238E27FC236}">
                  <a16:creationId xmlns:a16="http://schemas.microsoft.com/office/drawing/2014/main" id="{40BD10D9-75B4-4AB4-9DA9-02492E765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3795" y="3940614"/>
              <a:ext cx="449976" cy="129368"/>
            </a:xfrm>
            <a:custGeom>
              <a:avLst/>
              <a:gdLst>
                <a:gd name="T0" fmla="*/ 10 w 169"/>
                <a:gd name="T1" fmla="*/ 0 h 49"/>
                <a:gd name="T2" fmla="*/ 158 w 169"/>
                <a:gd name="T3" fmla="*/ 0 h 49"/>
                <a:gd name="T4" fmla="*/ 166 w 169"/>
                <a:gd name="T5" fmla="*/ 12 h 49"/>
                <a:gd name="T6" fmla="*/ 158 w 169"/>
                <a:gd name="T7" fmla="*/ 29 h 49"/>
                <a:gd name="T8" fmla="*/ 154 w 169"/>
                <a:gd name="T9" fmla="*/ 40 h 49"/>
                <a:gd name="T10" fmla="*/ 139 w 169"/>
                <a:gd name="T11" fmla="*/ 49 h 49"/>
                <a:gd name="T12" fmla="*/ 29 w 169"/>
                <a:gd name="T13" fmla="*/ 49 h 49"/>
                <a:gd name="T14" fmla="*/ 15 w 169"/>
                <a:gd name="T15" fmla="*/ 40 h 49"/>
                <a:gd name="T16" fmla="*/ 10 w 169"/>
                <a:gd name="T17" fmla="*/ 29 h 49"/>
                <a:gd name="T18" fmla="*/ 2 w 169"/>
                <a:gd name="T19" fmla="*/ 12 h 49"/>
                <a:gd name="T20" fmla="*/ 10 w 16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49">
                  <a:moveTo>
                    <a:pt x="10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6"/>
                    <a:pt x="166" y="12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1" y="46"/>
                    <a:pt x="146" y="49"/>
                    <a:pt x="1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3" y="49"/>
                    <a:pt x="17" y="46"/>
                    <a:pt x="15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6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298">
              <a:extLst>
                <a:ext uri="{FF2B5EF4-FFF2-40B4-BE49-F238E27FC236}">
                  <a16:creationId xmlns:a16="http://schemas.microsoft.com/office/drawing/2014/main" id="{956CD815-6DA2-488D-A67D-799588CE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9105" y="4016549"/>
              <a:ext cx="393729" cy="53436"/>
            </a:xfrm>
            <a:custGeom>
              <a:avLst/>
              <a:gdLst>
                <a:gd name="T0" fmla="*/ 0 w 148"/>
                <a:gd name="T1" fmla="*/ 0 h 20"/>
                <a:gd name="T2" fmla="*/ 148 w 148"/>
                <a:gd name="T3" fmla="*/ 0 h 20"/>
                <a:gd name="T4" fmla="*/ 144 w 148"/>
                <a:gd name="T5" fmla="*/ 11 h 20"/>
                <a:gd name="T6" fmla="*/ 129 w 148"/>
                <a:gd name="T7" fmla="*/ 20 h 20"/>
                <a:gd name="T8" fmla="*/ 19 w 148"/>
                <a:gd name="T9" fmla="*/ 20 h 20"/>
                <a:gd name="T10" fmla="*/ 5 w 148"/>
                <a:gd name="T11" fmla="*/ 11 h 20"/>
                <a:gd name="T12" fmla="*/ 0 w 14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0">
                  <a:moveTo>
                    <a:pt x="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1" y="17"/>
                    <a:pt x="136" y="20"/>
                    <a:pt x="12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3" y="20"/>
                    <a:pt x="7" y="17"/>
                    <a:pt x="5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299">
              <a:extLst>
                <a:ext uri="{FF2B5EF4-FFF2-40B4-BE49-F238E27FC236}">
                  <a16:creationId xmlns:a16="http://schemas.microsoft.com/office/drawing/2014/main" id="{5D846F12-C1B0-49C3-9E88-A9737AE2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3781" y="4581831"/>
              <a:ext cx="42186" cy="722776"/>
            </a:xfrm>
            <a:custGeom>
              <a:avLst/>
              <a:gdLst>
                <a:gd name="T0" fmla="*/ 8 w 16"/>
                <a:gd name="T1" fmla="*/ 0 h 272"/>
                <a:gd name="T2" fmla="*/ 8 w 16"/>
                <a:gd name="T3" fmla="*/ 0 h 272"/>
                <a:gd name="T4" fmla="*/ 16 w 16"/>
                <a:gd name="T5" fmla="*/ 8 h 272"/>
                <a:gd name="T6" fmla="*/ 16 w 16"/>
                <a:gd name="T7" fmla="*/ 264 h 272"/>
                <a:gd name="T8" fmla="*/ 8 w 16"/>
                <a:gd name="T9" fmla="*/ 272 h 272"/>
                <a:gd name="T10" fmla="*/ 8 w 16"/>
                <a:gd name="T11" fmla="*/ 272 h 272"/>
                <a:gd name="T12" fmla="*/ 0 w 16"/>
                <a:gd name="T13" fmla="*/ 264 h 272"/>
                <a:gd name="T14" fmla="*/ 0 w 16"/>
                <a:gd name="T15" fmla="*/ 8 h 272"/>
                <a:gd name="T16" fmla="*/ 8 w 16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264"/>
                    <a:pt x="16" y="264"/>
                    <a:pt x="16" y="264"/>
                  </a:cubicBezTo>
                  <a:cubicBezTo>
                    <a:pt x="16" y="269"/>
                    <a:pt x="12" y="272"/>
                    <a:pt x="8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3" y="272"/>
                    <a:pt x="0" y="269"/>
                    <a:pt x="0" y="2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A4AC848E-61B2-46E5-A00C-9B21D905A8CB}"/>
              </a:ext>
            </a:extLst>
          </p:cNvPr>
          <p:cNvGrpSpPr/>
          <p:nvPr/>
        </p:nvGrpSpPr>
        <p:grpSpPr>
          <a:xfrm>
            <a:off x="18981632" y="5670212"/>
            <a:ext cx="793084" cy="3147024"/>
            <a:chOff x="18981632" y="5670212"/>
            <a:chExt cx="793084" cy="3147024"/>
          </a:xfrm>
        </p:grpSpPr>
        <p:sp>
          <p:nvSpPr>
            <p:cNvPr id="101" name="Freeform 300">
              <a:extLst>
                <a:ext uri="{FF2B5EF4-FFF2-40B4-BE49-F238E27FC236}">
                  <a16:creationId xmlns:a16="http://schemas.microsoft.com/office/drawing/2014/main" id="{C8864EDA-E8AC-4D92-B172-92F529C53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0683" y="5943009"/>
              <a:ext cx="219364" cy="233426"/>
            </a:xfrm>
            <a:custGeom>
              <a:avLst/>
              <a:gdLst>
                <a:gd name="T0" fmla="*/ 83 w 83"/>
                <a:gd name="T1" fmla="*/ 52 h 87"/>
                <a:gd name="T2" fmla="*/ 82 w 83"/>
                <a:gd name="T3" fmla="*/ 52 h 87"/>
                <a:gd name="T4" fmla="*/ 82 w 83"/>
                <a:gd name="T5" fmla="*/ 52 h 87"/>
                <a:gd name="T6" fmla="*/ 76 w 83"/>
                <a:gd name="T7" fmla="*/ 82 h 87"/>
                <a:gd name="T8" fmla="*/ 76 w 83"/>
                <a:gd name="T9" fmla="*/ 87 h 87"/>
                <a:gd name="T10" fmla="*/ 0 w 83"/>
                <a:gd name="T11" fmla="*/ 67 h 87"/>
                <a:gd name="T12" fmla="*/ 5 w 83"/>
                <a:gd name="T13" fmla="*/ 57 h 87"/>
                <a:gd name="T14" fmla="*/ 31 w 83"/>
                <a:gd name="T15" fmla="*/ 0 h 87"/>
                <a:gd name="T16" fmla="*/ 31 w 83"/>
                <a:gd name="T17" fmla="*/ 0 h 87"/>
                <a:gd name="T18" fmla="*/ 37 w 83"/>
                <a:gd name="T19" fmla="*/ 0 h 87"/>
                <a:gd name="T20" fmla="*/ 59 w 83"/>
                <a:gd name="T21" fmla="*/ 6 h 87"/>
                <a:gd name="T22" fmla="*/ 72 w 83"/>
                <a:gd name="T23" fmla="*/ 20 h 87"/>
                <a:gd name="T24" fmla="*/ 73 w 83"/>
                <a:gd name="T25" fmla="*/ 21 h 87"/>
                <a:gd name="T26" fmla="*/ 76 w 83"/>
                <a:gd name="T27" fmla="*/ 30 h 87"/>
                <a:gd name="T28" fmla="*/ 83 w 83"/>
                <a:gd name="T2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7">
                  <a:moveTo>
                    <a:pt x="83" y="52"/>
                  </a:moveTo>
                  <a:cubicBezTo>
                    <a:pt x="83" y="52"/>
                    <a:pt x="83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5" y="59"/>
                    <a:pt x="75" y="70"/>
                    <a:pt x="76" y="82"/>
                  </a:cubicBezTo>
                  <a:cubicBezTo>
                    <a:pt x="76" y="84"/>
                    <a:pt x="76" y="86"/>
                    <a:pt x="76" y="8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0" y="47"/>
                    <a:pt x="27" y="25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5" y="9"/>
                    <a:pt x="69" y="15"/>
                    <a:pt x="72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6" y="30"/>
                    <a:pt x="76" y="30"/>
                    <a:pt x="76" y="30"/>
                  </a:cubicBezTo>
                  <a:lnTo>
                    <a:pt x="83" y="52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301">
              <a:extLst>
                <a:ext uri="{FF2B5EF4-FFF2-40B4-BE49-F238E27FC236}">
                  <a16:creationId xmlns:a16="http://schemas.microsoft.com/office/drawing/2014/main" id="{A07234B0-6286-4206-A078-FDC6F5CB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989" y="6004881"/>
              <a:ext cx="104058" cy="157492"/>
            </a:xfrm>
            <a:custGeom>
              <a:avLst/>
              <a:gdLst>
                <a:gd name="T0" fmla="*/ 39 w 39"/>
                <a:gd name="T1" fmla="*/ 29 h 59"/>
                <a:gd name="T2" fmla="*/ 33 w 39"/>
                <a:gd name="T3" fmla="*/ 59 h 59"/>
                <a:gd name="T4" fmla="*/ 32 w 39"/>
                <a:gd name="T5" fmla="*/ 59 h 59"/>
                <a:gd name="T6" fmla="*/ 12 w 39"/>
                <a:gd name="T7" fmla="*/ 11 h 59"/>
                <a:gd name="T8" fmla="*/ 24 w 39"/>
                <a:gd name="T9" fmla="*/ 0 h 59"/>
                <a:gd name="T10" fmla="*/ 39 w 39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9">
                  <a:moveTo>
                    <a:pt x="39" y="29"/>
                  </a:moveTo>
                  <a:cubicBezTo>
                    <a:pt x="32" y="36"/>
                    <a:pt x="32" y="47"/>
                    <a:pt x="33" y="59"/>
                  </a:cubicBezTo>
                  <a:cubicBezTo>
                    <a:pt x="33" y="59"/>
                    <a:pt x="33" y="59"/>
                    <a:pt x="32" y="59"/>
                  </a:cubicBezTo>
                  <a:cubicBezTo>
                    <a:pt x="0" y="23"/>
                    <a:pt x="12" y="11"/>
                    <a:pt x="1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29"/>
                    <a:pt x="39" y="29"/>
                    <a:pt x="39" y="29"/>
                  </a:cubicBezTo>
                  <a:close/>
                </a:path>
              </a:pathLst>
            </a:custGeom>
            <a:solidFill>
              <a:srgbClr val="FCA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302">
              <a:extLst>
                <a:ext uri="{FF2B5EF4-FFF2-40B4-BE49-F238E27FC236}">
                  <a16:creationId xmlns:a16="http://schemas.microsoft.com/office/drawing/2014/main" id="{EAE86A7B-9624-4772-B38E-451F7DEB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7879" y="8527562"/>
              <a:ext cx="95620" cy="112494"/>
            </a:xfrm>
            <a:custGeom>
              <a:avLst/>
              <a:gdLst>
                <a:gd name="T0" fmla="*/ 0 w 34"/>
                <a:gd name="T1" fmla="*/ 9 h 40"/>
                <a:gd name="T2" fmla="*/ 0 w 34"/>
                <a:gd name="T3" fmla="*/ 40 h 40"/>
                <a:gd name="T4" fmla="*/ 34 w 34"/>
                <a:gd name="T5" fmla="*/ 40 h 40"/>
                <a:gd name="T6" fmla="*/ 32 w 34"/>
                <a:gd name="T7" fmla="*/ 0 h 40"/>
                <a:gd name="T8" fmla="*/ 0 w 34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9"/>
                  </a:moveTo>
                  <a:lnTo>
                    <a:pt x="0" y="40"/>
                  </a:lnTo>
                  <a:lnTo>
                    <a:pt x="34" y="40"/>
                  </a:lnTo>
                  <a:lnTo>
                    <a:pt x="3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03">
              <a:extLst>
                <a:ext uri="{FF2B5EF4-FFF2-40B4-BE49-F238E27FC236}">
                  <a16:creationId xmlns:a16="http://schemas.microsoft.com/office/drawing/2014/main" id="{6420EB8C-F7BE-4F5E-9D0F-FF7ECB87B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1632" y="8592245"/>
              <a:ext cx="402167" cy="194053"/>
            </a:xfrm>
            <a:custGeom>
              <a:avLst/>
              <a:gdLst>
                <a:gd name="T0" fmla="*/ 12 w 151"/>
                <a:gd name="T1" fmla="*/ 11 h 73"/>
                <a:gd name="T2" fmla="*/ 9 w 151"/>
                <a:gd name="T3" fmla="*/ 62 h 73"/>
                <a:gd name="T4" fmla="*/ 48 w 151"/>
                <a:gd name="T5" fmla="*/ 67 h 73"/>
                <a:gd name="T6" fmla="*/ 46 w 151"/>
                <a:gd name="T7" fmla="*/ 60 h 73"/>
                <a:gd name="T8" fmla="*/ 104 w 151"/>
                <a:gd name="T9" fmla="*/ 73 h 73"/>
                <a:gd name="T10" fmla="*/ 145 w 151"/>
                <a:gd name="T11" fmla="*/ 64 h 73"/>
                <a:gd name="T12" fmla="*/ 145 w 151"/>
                <a:gd name="T13" fmla="*/ 51 h 73"/>
                <a:gd name="T14" fmla="*/ 59 w 151"/>
                <a:gd name="T15" fmla="*/ 0 h 73"/>
                <a:gd name="T16" fmla="*/ 12 w 151"/>
                <a:gd name="T17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73">
                  <a:moveTo>
                    <a:pt x="12" y="11"/>
                  </a:moveTo>
                  <a:cubicBezTo>
                    <a:pt x="12" y="11"/>
                    <a:pt x="0" y="45"/>
                    <a:pt x="9" y="62"/>
                  </a:cubicBezTo>
                  <a:cubicBezTo>
                    <a:pt x="19" y="66"/>
                    <a:pt x="32" y="67"/>
                    <a:pt x="48" y="67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7" y="73"/>
                    <a:pt x="131" y="70"/>
                    <a:pt x="145" y="64"/>
                  </a:cubicBezTo>
                  <a:cubicBezTo>
                    <a:pt x="151" y="62"/>
                    <a:pt x="151" y="54"/>
                    <a:pt x="145" y="51"/>
                  </a:cubicBezTo>
                  <a:cubicBezTo>
                    <a:pt x="108" y="38"/>
                    <a:pt x="76" y="22"/>
                    <a:pt x="59" y="0"/>
                  </a:cubicBezTo>
                  <a:cubicBezTo>
                    <a:pt x="46" y="11"/>
                    <a:pt x="30" y="16"/>
                    <a:pt x="12" y="11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04">
              <a:extLst>
                <a:ext uri="{FF2B5EF4-FFF2-40B4-BE49-F238E27FC236}">
                  <a16:creationId xmlns:a16="http://schemas.microsoft.com/office/drawing/2014/main" id="{09BAC55A-59BE-4CB3-B048-7A37202F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3172" y="8485376"/>
              <a:ext cx="126557" cy="120932"/>
            </a:xfrm>
            <a:custGeom>
              <a:avLst/>
              <a:gdLst>
                <a:gd name="T0" fmla="*/ 12 w 45"/>
                <a:gd name="T1" fmla="*/ 0 h 43"/>
                <a:gd name="T2" fmla="*/ 0 w 45"/>
                <a:gd name="T3" fmla="*/ 29 h 43"/>
                <a:gd name="T4" fmla="*/ 30 w 45"/>
                <a:gd name="T5" fmla="*/ 43 h 43"/>
                <a:gd name="T6" fmla="*/ 45 w 45"/>
                <a:gd name="T7" fmla="*/ 6 h 43"/>
                <a:gd name="T8" fmla="*/ 12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2" y="0"/>
                  </a:moveTo>
                  <a:lnTo>
                    <a:pt x="0" y="29"/>
                  </a:lnTo>
                  <a:lnTo>
                    <a:pt x="30" y="43"/>
                  </a:lnTo>
                  <a:lnTo>
                    <a:pt x="4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305">
              <a:extLst>
                <a:ext uri="{FF2B5EF4-FFF2-40B4-BE49-F238E27FC236}">
                  <a16:creationId xmlns:a16="http://schemas.microsoft.com/office/drawing/2014/main" id="{B58D6BEB-0C93-4BEA-BF5A-3DD85A20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1613" y="8538812"/>
              <a:ext cx="351545" cy="278424"/>
            </a:xfrm>
            <a:custGeom>
              <a:avLst/>
              <a:gdLst>
                <a:gd name="T0" fmla="*/ 25 w 133"/>
                <a:gd name="T1" fmla="*/ 0 h 105"/>
                <a:gd name="T2" fmla="*/ 1 w 133"/>
                <a:gd name="T3" fmla="*/ 46 h 105"/>
                <a:gd name="T4" fmla="*/ 34 w 133"/>
                <a:gd name="T5" fmla="*/ 66 h 105"/>
                <a:gd name="T6" fmla="*/ 35 w 133"/>
                <a:gd name="T7" fmla="*/ 59 h 105"/>
                <a:gd name="T8" fmla="*/ 83 w 133"/>
                <a:gd name="T9" fmla="*/ 95 h 105"/>
                <a:gd name="T10" fmla="*/ 124 w 133"/>
                <a:gd name="T11" fmla="*/ 105 h 105"/>
                <a:gd name="T12" fmla="*/ 129 w 133"/>
                <a:gd name="T13" fmla="*/ 93 h 105"/>
                <a:gd name="T14" fmla="*/ 73 w 133"/>
                <a:gd name="T15" fmla="*/ 10 h 105"/>
                <a:gd name="T16" fmla="*/ 25 w 133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5">
                  <a:moveTo>
                    <a:pt x="25" y="0"/>
                  </a:moveTo>
                  <a:cubicBezTo>
                    <a:pt x="25" y="0"/>
                    <a:pt x="0" y="26"/>
                    <a:pt x="1" y="46"/>
                  </a:cubicBezTo>
                  <a:cubicBezTo>
                    <a:pt x="8" y="53"/>
                    <a:pt x="20" y="59"/>
                    <a:pt x="34" y="66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4" y="101"/>
                    <a:pt x="108" y="104"/>
                    <a:pt x="124" y="105"/>
                  </a:cubicBezTo>
                  <a:cubicBezTo>
                    <a:pt x="130" y="105"/>
                    <a:pt x="133" y="97"/>
                    <a:pt x="129" y="93"/>
                  </a:cubicBezTo>
                  <a:cubicBezTo>
                    <a:pt x="101" y="65"/>
                    <a:pt x="79" y="37"/>
                    <a:pt x="73" y="10"/>
                  </a:cubicBezTo>
                  <a:cubicBezTo>
                    <a:pt x="56" y="14"/>
                    <a:pt x="39" y="13"/>
                    <a:pt x="25" y="0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306">
              <a:extLst>
                <a:ext uri="{FF2B5EF4-FFF2-40B4-BE49-F238E27FC236}">
                  <a16:creationId xmlns:a16="http://schemas.microsoft.com/office/drawing/2014/main" id="{C9F7ABDE-2BF1-47CA-9D73-61B92D016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7257" y="7124197"/>
              <a:ext cx="503412" cy="1442738"/>
            </a:xfrm>
            <a:custGeom>
              <a:avLst/>
              <a:gdLst>
                <a:gd name="T0" fmla="*/ 188 w 190"/>
                <a:gd name="T1" fmla="*/ 158 h 542"/>
                <a:gd name="T2" fmla="*/ 186 w 190"/>
                <a:gd name="T3" fmla="*/ 173 h 542"/>
                <a:gd name="T4" fmla="*/ 155 w 190"/>
                <a:gd name="T5" fmla="*/ 278 h 542"/>
                <a:gd name="T6" fmla="*/ 155 w 190"/>
                <a:gd name="T7" fmla="*/ 278 h 542"/>
                <a:gd name="T8" fmla="*/ 129 w 190"/>
                <a:gd name="T9" fmla="*/ 321 h 542"/>
                <a:gd name="T10" fmla="*/ 88 w 190"/>
                <a:gd name="T11" fmla="*/ 497 h 542"/>
                <a:gd name="T12" fmla="*/ 82 w 190"/>
                <a:gd name="T13" fmla="*/ 542 h 542"/>
                <a:gd name="T14" fmla="*/ 0 w 190"/>
                <a:gd name="T15" fmla="*/ 542 h 542"/>
                <a:gd name="T16" fmla="*/ 18 w 190"/>
                <a:gd name="T17" fmla="*/ 415 h 542"/>
                <a:gd name="T18" fmla="*/ 81 w 190"/>
                <a:gd name="T19" fmla="*/ 265 h 542"/>
                <a:gd name="T20" fmla="*/ 74 w 190"/>
                <a:gd name="T21" fmla="*/ 122 h 542"/>
                <a:gd name="T22" fmla="*/ 74 w 190"/>
                <a:gd name="T23" fmla="*/ 11 h 542"/>
                <a:gd name="T24" fmla="*/ 74 w 190"/>
                <a:gd name="T25" fmla="*/ 0 h 542"/>
                <a:gd name="T26" fmla="*/ 106 w 190"/>
                <a:gd name="T27" fmla="*/ 25 h 542"/>
                <a:gd name="T28" fmla="*/ 177 w 190"/>
                <a:gd name="T29" fmla="*/ 109 h 542"/>
                <a:gd name="T30" fmla="*/ 188 w 190"/>
                <a:gd name="T31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542">
                  <a:moveTo>
                    <a:pt x="188" y="158"/>
                  </a:moveTo>
                  <a:cubicBezTo>
                    <a:pt x="188" y="163"/>
                    <a:pt x="187" y="168"/>
                    <a:pt x="186" y="173"/>
                  </a:cubicBezTo>
                  <a:cubicBezTo>
                    <a:pt x="181" y="214"/>
                    <a:pt x="169" y="249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47" y="294"/>
                    <a:pt x="138" y="309"/>
                    <a:pt x="129" y="321"/>
                  </a:cubicBezTo>
                  <a:cubicBezTo>
                    <a:pt x="110" y="347"/>
                    <a:pt x="96" y="440"/>
                    <a:pt x="88" y="497"/>
                  </a:cubicBezTo>
                  <a:cubicBezTo>
                    <a:pt x="84" y="524"/>
                    <a:pt x="82" y="542"/>
                    <a:pt x="82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42"/>
                    <a:pt x="11" y="493"/>
                    <a:pt x="18" y="415"/>
                  </a:cubicBezTo>
                  <a:cubicBezTo>
                    <a:pt x="26" y="336"/>
                    <a:pt x="78" y="274"/>
                    <a:pt x="81" y="265"/>
                  </a:cubicBezTo>
                  <a:cubicBezTo>
                    <a:pt x="85" y="256"/>
                    <a:pt x="76" y="171"/>
                    <a:pt x="74" y="122"/>
                  </a:cubicBezTo>
                  <a:cubicBezTo>
                    <a:pt x="73" y="84"/>
                    <a:pt x="73" y="33"/>
                    <a:pt x="74" y="11"/>
                  </a:cubicBezTo>
                  <a:cubicBezTo>
                    <a:pt x="74" y="4"/>
                    <a:pt x="74" y="0"/>
                    <a:pt x="74" y="0"/>
                  </a:cubicBezTo>
                  <a:cubicBezTo>
                    <a:pt x="74" y="0"/>
                    <a:pt x="88" y="10"/>
                    <a:pt x="106" y="25"/>
                  </a:cubicBezTo>
                  <a:cubicBezTo>
                    <a:pt x="129" y="46"/>
                    <a:pt x="160" y="77"/>
                    <a:pt x="177" y="109"/>
                  </a:cubicBezTo>
                  <a:cubicBezTo>
                    <a:pt x="185" y="126"/>
                    <a:pt x="190" y="142"/>
                    <a:pt x="188" y="158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307">
              <a:extLst>
                <a:ext uri="{FF2B5EF4-FFF2-40B4-BE49-F238E27FC236}">
                  <a16:creationId xmlns:a16="http://schemas.microsoft.com/office/drawing/2014/main" id="{BF472A94-CC5C-4D17-B380-80182AD00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4122" y="7124197"/>
              <a:ext cx="306547" cy="458414"/>
            </a:xfrm>
            <a:custGeom>
              <a:avLst/>
              <a:gdLst>
                <a:gd name="T0" fmla="*/ 114 w 116"/>
                <a:gd name="T1" fmla="*/ 158 h 173"/>
                <a:gd name="T2" fmla="*/ 112 w 116"/>
                <a:gd name="T3" fmla="*/ 173 h 173"/>
                <a:gd name="T4" fmla="*/ 106 w 116"/>
                <a:gd name="T5" fmla="*/ 171 h 173"/>
                <a:gd name="T6" fmla="*/ 0 w 116"/>
                <a:gd name="T7" fmla="*/ 11 h 173"/>
                <a:gd name="T8" fmla="*/ 0 w 116"/>
                <a:gd name="T9" fmla="*/ 0 h 173"/>
                <a:gd name="T10" fmla="*/ 32 w 116"/>
                <a:gd name="T11" fmla="*/ 25 h 173"/>
                <a:gd name="T12" fmla="*/ 103 w 116"/>
                <a:gd name="T13" fmla="*/ 109 h 173"/>
                <a:gd name="T14" fmla="*/ 114 w 116"/>
                <a:gd name="T15" fmla="*/ 1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73">
                  <a:moveTo>
                    <a:pt x="114" y="158"/>
                  </a:moveTo>
                  <a:cubicBezTo>
                    <a:pt x="114" y="163"/>
                    <a:pt x="113" y="168"/>
                    <a:pt x="112" y="173"/>
                  </a:cubicBezTo>
                  <a:cubicBezTo>
                    <a:pt x="110" y="173"/>
                    <a:pt x="108" y="172"/>
                    <a:pt x="106" y="171"/>
                  </a:cubicBezTo>
                  <a:cubicBezTo>
                    <a:pt x="52" y="144"/>
                    <a:pt x="16" y="60"/>
                    <a:pt x="0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0" y="0"/>
                    <a:pt x="14" y="10"/>
                    <a:pt x="32" y="2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26"/>
                    <a:pt x="116" y="142"/>
                    <a:pt x="114" y="158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308">
              <a:extLst>
                <a:ext uri="{FF2B5EF4-FFF2-40B4-BE49-F238E27FC236}">
                  <a16:creationId xmlns:a16="http://schemas.microsoft.com/office/drawing/2014/main" id="{B3263A58-F902-4408-BF48-CA2290A8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5998" y="6921708"/>
              <a:ext cx="618718" cy="1605854"/>
            </a:xfrm>
            <a:custGeom>
              <a:avLst/>
              <a:gdLst>
                <a:gd name="T0" fmla="*/ 231 w 232"/>
                <a:gd name="T1" fmla="*/ 314 h 604"/>
                <a:gd name="T2" fmla="*/ 224 w 232"/>
                <a:gd name="T3" fmla="*/ 342 h 604"/>
                <a:gd name="T4" fmla="*/ 224 w 232"/>
                <a:gd name="T5" fmla="*/ 342 h 604"/>
                <a:gd name="T6" fmla="*/ 198 w 232"/>
                <a:gd name="T7" fmla="*/ 396 h 604"/>
                <a:gd name="T8" fmla="*/ 167 w 232"/>
                <a:gd name="T9" fmla="*/ 604 h 604"/>
                <a:gd name="T10" fmla="*/ 152 w 232"/>
                <a:gd name="T11" fmla="*/ 603 h 604"/>
                <a:gd name="T12" fmla="*/ 78 w 232"/>
                <a:gd name="T13" fmla="*/ 597 h 604"/>
                <a:gd name="T14" fmla="*/ 103 w 232"/>
                <a:gd name="T15" fmla="*/ 435 h 604"/>
                <a:gd name="T16" fmla="*/ 153 w 232"/>
                <a:gd name="T17" fmla="*/ 314 h 604"/>
                <a:gd name="T18" fmla="*/ 65 w 232"/>
                <a:gd name="T19" fmla="*/ 173 h 604"/>
                <a:gd name="T20" fmla="*/ 12 w 232"/>
                <a:gd name="T21" fmla="*/ 80 h 604"/>
                <a:gd name="T22" fmla="*/ 2 w 232"/>
                <a:gd name="T23" fmla="*/ 54 h 604"/>
                <a:gd name="T24" fmla="*/ 1 w 232"/>
                <a:gd name="T25" fmla="*/ 29 h 604"/>
                <a:gd name="T26" fmla="*/ 10 w 232"/>
                <a:gd name="T27" fmla="*/ 0 h 604"/>
                <a:gd name="T28" fmla="*/ 86 w 232"/>
                <a:gd name="T29" fmla="*/ 15 h 604"/>
                <a:gd name="T30" fmla="*/ 124 w 232"/>
                <a:gd name="T31" fmla="*/ 23 h 604"/>
                <a:gd name="T32" fmla="*/ 133 w 232"/>
                <a:gd name="T33" fmla="*/ 24 h 604"/>
                <a:gd name="T34" fmla="*/ 135 w 232"/>
                <a:gd name="T35" fmla="*/ 29 h 604"/>
                <a:gd name="T36" fmla="*/ 171 w 232"/>
                <a:gd name="T37" fmla="*/ 106 h 604"/>
                <a:gd name="T38" fmla="*/ 231 w 232"/>
                <a:gd name="T39" fmla="*/ 31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604">
                  <a:moveTo>
                    <a:pt x="231" y="314"/>
                  </a:moveTo>
                  <a:cubicBezTo>
                    <a:pt x="232" y="323"/>
                    <a:pt x="229" y="332"/>
                    <a:pt x="224" y="342"/>
                  </a:cubicBezTo>
                  <a:cubicBezTo>
                    <a:pt x="224" y="342"/>
                    <a:pt x="224" y="342"/>
                    <a:pt x="224" y="342"/>
                  </a:cubicBezTo>
                  <a:cubicBezTo>
                    <a:pt x="217" y="357"/>
                    <a:pt x="207" y="374"/>
                    <a:pt x="198" y="396"/>
                  </a:cubicBezTo>
                  <a:cubicBezTo>
                    <a:pt x="183" y="433"/>
                    <a:pt x="167" y="604"/>
                    <a:pt x="167" y="604"/>
                  </a:cubicBezTo>
                  <a:cubicBezTo>
                    <a:pt x="152" y="603"/>
                    <a:pt x="152" y="603"/>
                    <a:pt x="152" y="603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78" y="597"/>
                    <a:pt x="90" y="507"/>
                    <a:pt x="103" y="435"/>
                  </a:cubicBezTo>
                  <a:cubicBezTo>
                    <a:pt x="117" y="363"/>
                    <a:pt x="153" y="314"/>
                    <a:pt x="153" y="314"/>
                  </a:cubicBezTo>
                  <a:cubicBezTo>
                    <a:pt x="153" y="314"/>
                    <a:pt x="83" y="200"/>
                    <a:pt x="65" y="173"/>
                  </a:cubicBezTo>
                  <a:cubicBezTo>
                    <a:pt x="51" y="152"/>
                    <a:pt x="26" y="111"/>
                    <a:pt x="12" y="80"/>
                  </a:cubicBezTo>
                  <a:cubicBezTo>
                    <a:pt x="8" y="70"/>
                    <a:pt x="4" y="61"/>
                    <a:pt x="2" y="54"/>
                  </a:cubicBezTo>
                  <a:cubicBezTo>
                    <a:pt x="0" y="45"/>
                    <a:pt x="0" y="36"/>
                    <a:pt x="1" y="29"/>
                  </a:cubicBezTo>
                  <a:cubicBezTo>
                    <a:pt x="2" y="11"/>
                    <a:pt x="10" y="0"/>
                    <a:pt x="10" y="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6"/>
                    <a:pt x="134" y="27"/>
                    <a:pt x="135" y="29"/>
                  </a:cubicBezTo>
                  <a:cubicBezTo>
                    <a:pt x="148" y="50"/>
                    <a:pt x="160" y="77"/>
                    <a:pt x="171" y="106"/>
                  </a:cubicBezTo>
                  <a:cubicBezTo>
                    <a:pt x="205" y="194"/>
                    <a:pt x="230" y="300"/>
                    <a:pt x="231" y="314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09">
              <a:extLst>
                <a:ext uri="{FF2B5EF4-FFF2-40B4-BE49-F238E27FC236}">
                  <a16:creationId xmlns:a16="http://schemas.microsoft.com/office/drawing/2014/main" id="{4865A2AA-A223-4029-8992-2E7B00C1D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5998" y="6961081"/>
              <a:ext cx="455601" cy="261550"/>
            </a:xfrm>
            <a:custGeom>
              <a:avLst/>
              <a:gdLst>
                <a:gd name="T0" fmla="*/ 171 w 171"/>
                <a:gd name="T1" fmla="*/ 91 h 98"/>
                <a:gd name="T2" fmla="*/ 12 w 171"/>
                <a:gd name="T3" fmla="*/ 65 h 98"/>
                <a:gd name="T4" fmla="*/ 2 w 171"/>
                <a:gd name="T5" fmla="*/ 39 h 98"/>
                <a:gd name="T6" fmla="*/ 1 w 171"/>
                <a:gd name="T7" fmla="*/ 14 h 98"/>
                <a:gd name="T8" fmla="*/ 12 w 171"/>
                <a:gd name="T9" fmla="*/ 0 h 98"/>
                <a:gd name="T10" fmla="*/ 110 w 171"/>
                <a:gd name="T11" fmla="*/ 0 h 98"/>
                <a:gd name="T12" fmla="*/ 124 w 171"/>
                <a:gd name="T13" fmla="*/ 8 h 98"/>
                <a:gd name="T14" fmla="*/ 135 w 171"/>
                <a:gd name="T15" fmla="*/ 14 h 98"/>
                <a:gd name="T16" fmla="*/ 171 w 171"/>
                <a:gd name="T17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98">
                  <a:moveTo>
                    <a:pt x="171" y="91"/>
                  </a:moveTo>
                  <a:cubicBezTo>
                    <a:pt x="120" y="98"/>
                    <a:pt x="41" y="74"/>
                    <a:pt x="12" y="65"/>
                  </a:cubicBezTo>
                  <a:cubicBezTo>
                    <a:pt x="8" y="55"/>
                    <a:pt x="4" y="46"/>
                    <a:pt x="2" y="39"/>
                  </a:cubicBezTo>
                  <a:cubicBezTo>
                    <a:pt x="0" y="30"/>
                    <a:pt x="0" y="21"/>
                    <a:pt x="1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6" y="3"/>
                    <a:pt x="124" y="8"/>
                  </a:cubicBezTo>
                  <a:cubicBezTo>
                    <a:pt x="128" y="9"/>
                    <a:pt x="131" y="11"/>
                    <a:pt x="135" y="14"/>
                  </a:cubicBezTo>
                  <a:cubicBezTo>
                    <a:pt x="148" y="35"/>
                    <a:pt x="160" y="62"/>
                    <a:pt x="171" y="91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10">
              <a:extLst>
                <a:ext uri="{FF2B5EF4-FFF2-40B4-BE49-F238E27FC236}">
                  <a16:creationId xmlns:a16="http://schemas.microsoft.com/office/drawing/2014/main" id="{C163B40F-5568-498E-8785-C7303698F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9742" y="5712396"/>
              <a:ext cx="320608" cy="407792"/>
            </a:xfrm>
            <a:custGeom>
              <a:avLst/>
              <a:gdLst>
                <a:gd name="T0" fmla="*/ 113 w 121"/>
                <a:gd name="T1" fmla="*/ 83 h 153"/>
                <a:gd name="T2" fmla="*/ 104 w 121"/>
                <a:gd name="T3" fmla="*/ 102 h 153"/>
                <a:gd name="T4" fmla="*/ 104 w 121"/>
                <a:gd name="T5" fmla="*/ 116 h 153"/>
                <a:gd name="T6" fmla="*/ 100 w 121"/>
                <a:gd name="T7" fmla="*/ 119 h 153"/>
                <a:gd name="T8" fmla="*/ 98 w 121"/>
                <a:gd name="T9" fmla="*/ 118 h 153"/>
                <a:gd name="T10" fmla="*/ 95 w 121"/>
                <a:gd name="T11" fmla="*/ 120 h 153"/>
                <a:gd name="T12" fmla="*/ 91 w 121"/>
                <a:gd name="T13" fmla="*/ 135 h 153"/>
                <a:gd name="T14" fmla="*/ 61 w 121"/>
                <a:gd name="T15" fmla="*/ 139 h 153"/>
                <a:gd name="T16" fmla="*/ 60 w 121"/>
                <a:gd name="T17" fmla="*/ 139 h 153"/>
                <a:gd name="T18" fmla="*/ 46 w 121"/>
                <a:gd name="T19" fmla="*/ 128 h 153"/>
                <a:gd name="T20" fmla="*/ 44 w 121"/>
                <a:gd name="T21" fmla="*/ 127 h 153"/>
                <a:gd name="T22" fmla="*/ 9 w 121"/>
                <a:gd name="T23" fmla="*/ 87 h 153"/>
                <a:gd name="T24" fmla="*/ 6 w 121"/>
                <a:gd name="T25" fmla="*/ 42 h 153"/>
                <a:gd name="T26" fmla="*/ 6 w 121"/>
                <a:gd name="T27" fmla="*/ 42 h 153"/>
                <a:gd name="T28" fmla="*/ 53 w 121"/>
                <a:gd name="T29" fmla="*/ 1 h 153"/>
                <a:gd name="T30" fmla="*/ 110 w 121"/>
                <a:gd name="T31" fmla="*/ 33 h 153"/>
                <a:gd name="T32" fmla="*/ 113 w 121"/>
                <a:gd name="T33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53">
                  <a:moveTo>
                    <a:pt x="113" y="83"/>
                  </a:moveTo>
                  <a:cubicBezTo>
                    <a:pt x="110" y="87"/>
                    <a:pt x="105" y="96"/>
                    <a:pt x="104" y="102"/>
                  </a:cubicBezTo>
                  <a:cubicBezTo>
                    <a:pt x="103" y="106"/>
                    <a:pt x="104" y="112"/>
                    <a:pt x="104" y="116"/>
                  </a:cubicBezTo>
                  <a:cubicBezTo>
                    <a:pt x="104" y="118"/>
                    <a:pt x="102" y="119"/>
                    <a:pt x="100" y="119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7" y="118"/>
                    <a:pt x="95" y="119"/>
                    <a:pt x="95" y="120"/>
                  </a:cubicBezTo>
                  <a:cubicBezTo>
                    <a:pt x="93" y="124"/>
                    <a:pt x="92" y="132"/>
                    <a:pt x="91" y="135"/>
                  </a:cubicBezTo>
                  <a:cubicBezTo>
                    <a:pt x="90" y="139"/>
                    <a:pt x="81" y="153"/>
                    <a:pt x="61" y="139"/>
                  </a:cubicBezTo>
                  <a:cubicBezTo>
                    <a:pt x="61" y="139"/>
                    <a:pt x="61" y="139"/>
                    <a:pt x="60" y="139"/>
                  </a:cubicBezTo>
                  <a:cubicBezTo>
                    <a:pt x="57" y="136"/>
                    <a:pt x="50" y="130"/>
                    <a:pt x="46" y="128"/>
                  </a:cubicBezTo>
                  <a:cubicBezTo>
                    <a:pt x="45" y="128"/>
                    <a:pt x="44" y="128"/>
                    <a:pt x="44" y="127"/>
                  </a:cubicBezTo>
                  <a:cubicBezTo>
                    <a:pt x="30" y="122"/>
                    <a:pt x="16" y="109"/>
                    <a:pt x="9" y="87"/>
                  </a:cubicBezTo>
                  <a:cubicBezTo>
                    <a:pt x="9" y="87"/>
                    <a:pt x="0" y="6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22"/>
                    <a:pt x="33" y="3"/>
                    <a:pt x="53" y="1"/>
                  </a:cubicBezTo>
                  <a:cubicBezTo>
                    <a:pt x="73" y="0"/>
                    <a:pt x="99" y="12"/>
                    <a:pt x="110" y="33"/>
                  </a:cubicBezTo>
                  <a:cubicBezTo>
                    <a:pt x="121" y="53"/>
                    <a:pt x="116" y="79"/>
                    <a:pt x="113" y="83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311">
              <a:extLst>
                <a:ext uri="{FF2B5EF4-FFF2-40B4-BE49-F238E27FC236}">
                  <a16:creationId xmlns:a16="http://schemas.microsoft.com/office/drawing/2014/main" id="{A95BF9EC-1791-4177-A150-07A5DC7CD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1918" y="6137062"/>
              <a:ext cx="73121" cy="89995"/>
            </a:xfrm>
            <a:custGeom>
              <a:avLst/>
              <a:gdLst>
                <a:gd name="T0" fmla="*/ 0 w 27"/>
                <a:gd name="T1" fmla="*/ 5 h 34"/>
                <a:gd name="T2" fmla="*/ 4 w 27"/>
                <a:gd name="T3" fmla="*/ 33 h 34"/>
                <a:gd name="T4" fmla="*/ 27 w 27"/>
                <a:gd name="T5" fmla="*/ 29 h 34"/>
                <a:gd name="T6" fmla="*/ 21 w 2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0" y="5"/>
                  </a:moveTo>
                  <a:cubicBezTo>
                    <a:pt x="0" y="5"/>
                    <a:pt x="5" y="32"/>
                    <a:pt x="4" y="33"/>
                  </a:cubicBezTo>
                  <a:cubicBezTo>
                    <a:pt x="4" y="34"/>
                    <a:pt x="27" y="29"/>
                    <a:pt x="27" y="29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312">
              <a:extLst>
                <a:ext uri="{FF2B5EF4-FFF2-40B4-BE49-F238E27FC236}">
                  <a16:creationId xmlns:a16="http://schemas.microsoft.com/office/drawing/2014/main" id="{C088779D-8552-474F-A5D0-1F4E03849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8189" y="6094876"/>
              <a:ext cx="494974" cy="1020885"/>
            </a:xfrm>
            <a:custGeom>
              <a:avLst/>
              <a:gdLst>
                <a:gd name="T0" fmla="*/ 181 w 186"/>
                <a:gd name="T1" fmla="*/ 362 h 383"/>
                <a:gd name="T2" fmla="*/ 9 w 186"/>
                <a:gd name="T3" fmla="*/ 346 h 383"/>
                <a:gd name="T4" fmla="*/ 40 w 186"/>
                <a:gd name="T5" fmla="*/ 224 h 383"/>
                <a:gd name="T6" fmla="*/ 47 w 186"/>
                <a:gd name="T7" fmla="*/ 0 h 383"/>
                <a:gd name="T8" fmla="*/ 120 w 186"/>
                <a:gd name="T9" fmla="*/ 29 h 383"/>
                <a:gd name="T10" fmla="*/ 152 w 186"/>
                <a:gd name="T11" fmla="*/ 114 h 383"/>
                <a:gd name="T12" fmla="*/ 163 w 186"/>
                <a:gd name="T13" fmla="*/ 177 h 383"/>
                <a:gd name="T14" fmla="*/ 163 w 186"/>
                <a:gd name="T15" fmla="*/ 177 h 383"/>
                <a:gd name="T16" fmla="*/ 173 w 186"/>
                <a:gd name="T17" fmla="*/ 250 h 383"/>
                <a:gd name="T18" fmla="*/ 181 w 186"/>
                <a:gd name="T19" fmla="*/ 36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383">
                  <a:moveTo>
                    <a:pt x="181" y="362"/>
                  </a:moveTo>
                  <a:cubicBezTo>
                    <a:pt x="171" y="383"/>
                    <a:pt x="18" y="383"/>
                    <a:pt x="9" y="346"/>
                  </a:cubicBezTo>
                  <a:cubicBezTo>
                    <a:pt x="9" y="346"/>
                    <a:pt x="41" y="269"/>
                    <a:pt x="40" y="224"/>
                  </a:cubicBezTo>
                  <a:cubicBezTo>
                    <a:pt x="38" y="179"/>
                    <a:pt x="0" y="92"/>
                    <a:pt x="47" y="0"/>
                  </a:cubicBezTo>
                  <a:cubicBezTo>
                    <a:pt x="47" y="0"/>
                    <a:pt x="105" y="0"/>
                    <a:pt x="120" y="29"/>
                  </a:cubicBezTo>
                  <a:cubicBezTo>
                    <a:pt x="135" y="59"/>
                    <a:pt x="152" y="114"/>
                    <a:pt x="152" y="114"/>
                  </a:cubicBezTo>
                  <a:cubicBezTo>
                    <a:pt x="152" y="114"/>
                    <a:pt x="157" y="141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6" y="199"/>
                    <a:pt x="170" y="225"/>
                    <a:pt x="173" y="250"/>
                  </a:cubicBezTo>
                  <a:cubicBezTo>
                    <a:pt x="180" y="303"/>
                    <a:pt x="186" y="353"/>
                    <a:pt x="181" y="362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313">
              <a:extLst>
                <a:ext uri="{FF2B5EF4-FFF2-40B4-BE49-F238E27FC236}">
                  <a16:creationId xmlns:a16="http://schemas.microsoft.com/office/drawing/2014/main" id="{A97715DA-4572-4FAA-A96D-8EEE58FBE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989" y="6238307"/>
              <a:ext cx="219364" cy="239051"/>
            </a:xfrm>
            <a:custGeom>
              <a:avLst/>
              <a:gdLst>
                <a:gd name="T0" fmla="*/ 21 w 83"/>
                <a:gd name="T1" fmla="*/ 0 h 90"/>
                <a:gd name="T2" fmla="*/ 71 w 83"/>
                <a:gd name="T3" fmla="*/ 66 h 90"/>
                <a:gd name="T4" fmla="*/ 78 w 83"/>
                <a:gd name="T5" fmla="*/ 90 h 90"/>
                <a:gd name="T6" fmla="*/ 0 w 83"/>
                <a:gd name="T7" fmla="*/ 22 h 90"/>
                <a:gd name="T8" fmla="*/ 21 w 83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0">
                  <a:moveTo>
                    <a:pt x="21" y="0"/>
                  </a:moveTo>
                  <a:cubicBezTo>
                    <a:pt x="21" y="0"/>
                    <a:pt x="60" y="52"/>
                    <a:pt x="71" y="66"/>
                  </a:cubicBezTo>
                  <a:cubicBezTo>
                    <a:pt x="83" y="80"/>
                    <a:pt x="78" y="90"/>
                    <a:pt x="78" y="90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314">
              <a:extLst>
                <a:ext uri="{FF2B5EF4-FFF2-40B4-BE49-F238E27FC236}">
                  <a16:creationId xmlns:a16="http://schemas.microsoft.com/office/drawing/2014/main" id="{B9318832-BD3B-4C53-80F7-D06A8EFA3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369" y="6311428"/>
              <a:ext cx="329046" cy="449976"/>
            </a:xfrm>
            <a:custGeom>
              <a:avLst/>
              <a:gdLst>
                <a:gd name="T0" fmla="*/ 124 w 124"/>
                <a:gd name="T1" fmla="*/ 169 h 169"/>
                <a:gd name="T2" fmla="*/ 0 w 124"/>
                <a:gd name="T3" fmla="*/ 0 h 169"/>
                <a:gd name="T4" fmla="*/ 34 w 124"/>
                <a:gd name="T5" fmla="*/ 20 h 169"/>
                <a:gd name="T6" fmla="*/ 114 w 124"/>
                <a:gd name="T7" fmla="*/ 96 h 169"/>
                <a:gd name="T8" fmla="*/ 114 w 124"/>
                <a:gd name="T9" fmla="*/ 96 h 169"/>
                <a:gd name="T10" fmla="*/ 124 w 124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9">
                  <a:moveTo>
                    <a:pt x="124" y="169"/>
                  </a:moveTo>
                  <a:cubicBezTo>
                    <a:pt x="63" y="151"/>
                    <a:pt x="0" y="0"/>
                    <a:pt x="0" y="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7" y="118"/>
                    <a:pt x="121" y="144"/>
                    <a:pt x="124" y="169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15">
              <a:extLst>
                <a:ext uri="{FF2B5EF4-FFF2-40B4-BE49-F238E27FC236}">
                  <a16:creationId xmlns:a16="http://schemas.microsoft.com/office/drawing/2014/main" id="{D0372F63-4410-4D07-B9E6-393EDC33A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809" y="6151123"/>
              <a:ext cx="447165" cy="506223"/>
            </a:xfrm>
            <a:custGeom>
              <a:avLst/>
              <a:gdLst>
                <a:gd name="T0" fmla="*/ 159 w 168"/>
                <a:gd name="T1" fmla="*/ 173 h 190"/>
                <a:gd name="T2" fmla="*/ 141 w 168"/>
                <a:gd name="T3" fmla="*/ 189 h 190"/>
                <a:gd name="T4" fmla="*/ 107 w 168"/>
                <a:gd name="T5" fmla="*/ 166 h 190"/>
                <a:gd name="T6" fmla="*/ 9 w 168"/>
                <a:gd name="T7" fmla="*/ 52 h 190"/>
                <a:gd name="T8" fmla="*/ 16 w 168"/>
                <a:gd name="T9" fmla="*/ 10 h 190"/>
                <a:gd name="T10" fmla="*/ 64 w 168"/>
                <a:gd name="T11" fmla="*/ 22 h 190"/>
                <a:gd name="T12" fmla="*/ 119 w 168"/>
                <a:gd name="T13" fmla="*/ 105 h 190"/>
                <a:gd name="T14" fmla="*/ 108 w 168"/>
                <a:gd name="T15" fmla="*/ 27 h 190"/>
                <a:gd name="T16" fmla="*/ 143 w 168"/>
                <a:gd name="T17" fmla="*/ 20 h 190"/>
                <a:gd name="T18" fmla="*/ 148 w 168"/>
                <a:gd name="T19" fmla="*/ 21 h 190"/>
                <a:gd name="T20" fmla="*/ 159 w 168"/>
                <a:gd name="T21" fmla="*/ 17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90">
                  <a:moveTo>
                    <a:pt x="159" y="173"/>
                  </a:moveTo>
                  <a:cubicBezTo>
                    <a:pt x="155" y="185"/>
                    <a:pt x="148" y="190"/>
                    <a:pt x="141" y="189"/>
                  </a:cubicBezTo>
                  <a:cubicBezTo>
                    <a:pt x="131" y="188"/>
                    <a:pt x="119" y="179"/>
                    <a:pt x="107" y="166"/>
                  </a:cubicBezTo>
                  <a:cubicBezTo>
                    <a:pt x="86" y="142"/>
                    <a:pt x="19" y="75"/>
                    <a:pt x="9" y="52"/>
                  </a:cubicBezTo>
                  <a:cubicBezTo>
                    <a:pt x="9" y="52"/>
                    <a:pt x="0" y="20"/>
                    <a:pt x="16" y="10"/>
                  </a:cubicBezTo>
                  <a:cubicBezTo>
                    <a:pt x="33" y="0"/>
                    <a:pt x="53" y="3"/>
                    <a:pt x="64" y="22"/>
                  </a:cubicBezTo>
                  <a:cubicBezTo>
                    <a:pt x="76" y="41"/>
                    <a:pt x="119" y="105"/>
                    <a:pt x="119" y="105"/>
                  </a:cubicBezTo>
                  <a:cubicBezTo>
                    <a:pt x="119" y="105"/>
                    <a:pt x="113" y="47"/>
                    <a:pt x="108" y="27"/>
                  </a:cubicBezTo>
                  <a:cubicBezTo>
                    <a:pt x="108" y="27"/>
                    <a:pt x="132" y="18"/>
                    <a:pt x="143" y="20"/>
                  </a:cubicBezTo>
                  <a:cubicBezTo>
                    <a:pt x="145" y="20"/>
                    <a:pt x="147" y="20"/>
                    <a:pt x="148" y="21"/>
                  </a:cubicBezTo>
                  <a:cubicBezTo>
                    <a:pt x="148" y="21"/>
                    <a:pt x="168" y="145"/>
                    <a:pt x="159" y="173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16">
              <a:extLst>
                <a:ext uri="{FF2B5EF4-FFF2-40B4-BE49-F238E27FC236}">
                  <a16:creationId xmlns:a16="http://schemas.microsoft.com/office/drawing/2014/main" id="{58380C6C-5356-42D7-985C-FF3E8422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8792" y="6404235"/>
              <a:ext cx="19687" cy="61872"/>
            </a:xfrm>
            <a:custGeom>
              <a:avLst/>
              <a:gdLst>
                <a:gd name="T0" fmla="*/ 0 w 7"/>
                <a:gd name="T1" fmla="*/ 0 h 22"/>
                <a:gd name="T2" fmla="*/ 7 w 7"/>
                <a:gd name="T3" fmla="*/ 22 h 22"/>
                <a:gd name="T4" fmla="*/ 1 w 7"/>
                <a:gd name="T5" fmla="*/ 10 h 22"/>
                <a:gd name="T6" fmla="*/ 0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lnTo>
                    <a:pt x="7" y="22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317">
              <a:extLst>
                <a:ext uri="{FF2B5EF4-FFF2-40B4-BE49-F238E27FC236}">
                  <a16:creationId xmlns:a16="http://schemas.microsoft.com/office/drawing/2014/main" id="{7E82ADCE-44B0-41DE-AEF0-81E8F109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0664" y="6204559"/>
              <a:ext cx="81559" cy="452790"/>
            </a:xfrm>
            <a:custGeom>
              <a:avLst/>
              <a:gdLst>
                <a:gd name="T0" fmla="*/ 18 w 31"/>
                <a:gd name="T1" fmla="*/ 153 h 170"/>
                <a:gd name="T2" fmla="*/ 0 w 31"/>
                <a:gd name="T3" fmla="*/ 169 h 170"/>
                <a:gd name="T4" fmla="*/ 2 w 31"/>
                <a:gd name="T5" fmla="*/ 0 h 170"/>
                <a:gd name="T6" fmla="*/ 2 w 31"/>
                <a:gd name="T7" fmla="*/ 0 h 170"/>
                <a:gd name="T8" fmla="*/ 7 w 31"/>
                <a:gd name="T9" fmla="*/ 1 h 170"/>
                <a:gd name="T10" fmla="*/ 18 w 31"/>
                <a:gd name="T11" fmla="*/ 15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70">
                  <a:moveTo>
                    <a:pt x="18" y="153"/>
                  </a:moveTo>
                  <a:cubicBezTo>
                    <a:pt x="14" y="165"/>
                    <a:pt x="7" y="170"/>
                    <a:pt x="0" y="169"/>
                  </a:cubicBezTo>
                  <a:cubicBezTo>
                    <a:pt x="31" y="134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27" y="125"/>
                    <a:pt x="18" y="153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318">
              <a:extLst>
                <a:ext uri="{FF2B5EF4-FFF2-40B4-BE49-F238E27FC236}">
                  <a16:creationId xmlns:a16="http://schemas.microsoft.com/office/drawing/2014/main" id="{6C62BE06-8B26-4085-9C47-D37ABFF1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4122" y="7863847"/>
              <a:ext cx="213739" cy="703088"/>
            </a:xfrm>
            <a:custGeom>
              <a:avLst/>
              <a:gdLst>
                <a:gd name="T0" fmla="*/ 81 w 81"/>
                <a:gd name="T1" fmla="*/ 0 h 264"/>
                <a:gd name="T2" fmla="*/ 55 w 81"/>
                <a:gd name="T3" fmla="*/ 43 h 264"/>
                <a:gd name="T4" fmla="*/ 14 w 81"/>
                <a:gd name="T5" fmla="*/ 219 h 264"/>
                <a:gd name="T6" fmla="*/ 0 w 81"/>
                <a:gd name="T7" fmla="*/ 264 h 264"/>
                <a:gd name="T8" fmla="*/ 81 w 81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4">
                  <a:moveTo>
                    <a:pt x="81" y="0"/>
                  </a:moveTo>
                  <a:cubicBezTo>
                    <a:pt x="73" y="16"/>
                    <a:pt x="64" y="31"/>
                    <a:pt x="55" y="43"/>
                  </a:cubicBezTo>
                  <a:cubicBezTo>
                    <a:pt x="36" y="69"/>
                    <a:pt x="22" y="162"/>
                    <a:pt x="14" y="2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8" y="41"/>
                    <a:pt x="80" y="0"/>
                    <a:pt x="81" y="0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319">
              <a:extLst>
                <a:ext uri="{FF2B5EF4-FFF2-40B4-BE49-F238E27FC236}">
                  <a16:creationId xmlns:a16="http://schemas.microsoft.com/office/drawing/2014/main" id="{D5527C61-B965-481F-835C-69F6C8A88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0977" y="7830099"/>
              <a:ext cx="191240" cy="697463"/>
            </a:xfrm>
            <a:custGeom>
              <a:avLst/>
              <a:gdLst>
                <a:gd name="T0" fmla="*/ 72 w 72"/>
                <a:gd name="T1" fmla="*/ 0 h 262"/>
                <a:gd name="T2" fmla="*/ 46 w 72"/>
                <a:gd name="T3" fmla="*/ 54 h 262"/>
                <a:gd name="T4" fmla="*/ 15 w 72"/>
                <a:gd name="T5" fmla="*/ 262 h 262"/>
                <a:gd name="T6" fmla="*/ 0 w 72"/>
                <a:gd name="T7" fmla="*/ 261 h 262"/>
                <a:gd name="T8" fmla="*/ 72 w 72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62">
                  <a:moveTo>
                    <a:pt x="72" y="0"/>
                  </a:moveTo>
                  <a:cubicBezTo>
                    <a:pt x="65" y="15"/>
                    <a:pt x="55" y="32"/>
                    <a:pt x="46" y="54"/>
                  </a:cubicBezTo>
                  <a:cubicBezTo>
                    <a:pt x="31" y="91"/>
                    <a:pt x="15" y="262"/>
                    <a:pt x="15" y="26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3" y="43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320">
              <a:extLst>
                <a:ext uri="{FF2B5EF4-FFF2-40B4-BE49-F238E27FC236}">
                  <a16:creationId xmlns:a16="http://schemas.microsoft.com/office/drawing/2014/main" id="{9FDA71E8-2C3E-41D4-A6A8-93F70C5C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0061" y="6761405"/>
              <a:ext cx="98433" cy="233426"/>
            </a:xfrm>
            <a:custGeom>
              <a:avLst/>
              <a:gdLst>
                <a:gd name="T0" fmla="*/ 15 w 37"/>
                <a:gd name="T1" fmla="*/ 0 h 88"/>
                <a:gd name="T2" fmla="*/ 37 w 37"/>
                <a:gd name="T3" fmla="*/ 88 h 88"/>
                <a:gd name="T4" fmla="*/ 15 w 37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8">
                  <a:moveTo>
                    <a:pt x="15" y="0"/>
                  </a:moveTo>
                  <a:cubicBezTo>
                    <a:pt x="15" y="0"/>
                    <a:pt x="0" y="58"/>
                    <a:pt x="37" y="88"/>
                  </a:cubicBezTo>
                  <a:cubicBezTo>
                    <a:pt x="37" y="88"/>
                    <a:pt x="10" y="54"/>
                    <a:pt x="15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21">
              <a:extLst>
                <a:ext uri="{FF2B5EF4-FFF2-40B4-BE49-F238E27FC236}">
                  <a16:creationId xmlns:a16="http://schemas.microsoft.com/office/drawing/2014/main" id="{E784D1F7-0332-42BD-8A04-CDB7E56B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6921" y="5934573"/>
              <a:ext cx="118119" cy="219364"/>
            </a:xfrm>
            <a:custGeom>
              <a:avLst/>
              <a:gdLst>
                <a:gd name="T0" fmla="*/ 9 w 44"/>
                <a:gd name="T1" fmla="*/ 48 h 83"/>
                <a:gd name="T2" fmla="*/ 7 w 44"/>
                <a:gd name="T3" fmla="*/ 32 h 83"/>
                <a:gd name="T4" fmla="*/ 0 w 44"/>
                <a:gd name="T5" fmla="*/ 45 h 83"/>
                <a:gd name="T6" fmla="*/ 2 w 44"/>
                <a:gd name="T7" fmla="*/ 58 h 83"/>
                <a:gd name="T8" fmla="*/ 17 w 44"/>
                <a:gd name="T9" fmla="*/ 81 h 83"/>
                <a:gd name="T10" fmla="*/ 38 w 44"/>
                <a:gd name="T11" fmla="*/ 76 h 83"/>
                <a:gd name="T12" fmla="*/ 39 w 44"/>
                <a:gd name="T13" fmla="*/ 64 h 83"/>
                <a:gd name="T14" fmla="*/ 41 w 44"/>
                <a:gd name="T15" fmla="*/ 31 h 83"/>
                <a:gd name="T16" fmla="*/ 33 w 44"/>
                <a:gd name="T17" fmla="*/ 29 h 83"/>
                <a:gd name="T18" fmla="*/ 27 w 44"/>
                <a:gd name="T19" fmla="*/ 21 h 83"/>
                <a:gd name="T20" fmla="*/ 15 w 44"/>
                <a:gd name="T21" fmla="*/ 10 h 83"/>
                <a:gd name="T22" fmla="*/ 9 w 44"/>
                <a:gd name="T23" fmla="*/ 1 h 83"/>
                <a:gd name="T24" fmla="*/ 9 w 44"/>
                <a:gd name="T25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9" y="48"/>
                  </a:moveTo>
                  <a:cubicBezTo>
                    <a:pt x="9" y="48"/>
                    <a:pt x="10" y="35"/>
                    <a:pt x="7" y="32"/>
                  </a:cubicBezTo>
                  <a:cubicBezTo>
                    <a:pt x="4" y="29"/>
                    <a:pt x="0" y="37"/>
                    <a:pt x="0" y="45"/>
                  </a:cubicBezTo>
                  <a:cubicBezTo>
                    <a:pt x="1" y="52"/>
                    <a:pt x="3" y="53"/>
                    <a:pt x="2" y="58"/>
                  </a:cubicBezTo>
                  <a:cubicBezTo>
                    <a:pt x="1" y="63"/>
                    <a:pt x="14" y="79"/>
                    <a:pt x="17" y="81"/>
                  </a:cubicBezTo>
                  <a:cubicBezTo>
                    <a:pt x="21" y="83"/>
                    <a:pt x="38" y="76"/>
                    <a:pt x="38" y="76"/>
                  </a:cubicBezTo>
                  <a:cubicBezTo>
                    <a:pt x="38" y="76"/>
                    <a:pt x="36" y="70"/>
                    <a:pt x="39" y="64"/>
                  </a:cubicBezTo>
                  <a:cubicBezTo>
                    <a:pt x="41" y="58"/>
                    <a:pt x="44" y="36"/>
                    <a:pt x="41" y="31"/>
                  </a:cubicBezTo>
                  <a:cubicBezTo>
                    <a:pt x="38" y="27"/>
                    <a:pt x="33" y="29"/>
                    <a:pt x="33" y="29"/>
                  </a:cubicBezTo>
                  <a:cubicBezTo>
                    <a:pt x="33" y="29"/>
                    <a:pt x="36" y="21"/>
                    <a:pt x="27" y="21"/>
                  </a:cubicBezTo>
                  <a:cubicBezTo>
                    <a:pt x="27" y="21"/>
                    <a:pt x="28" y="13"/>
                    <a:pt x="15" y="10"/>
                  </a:cubicBezTo>
                  <a:cubicBezTo>
                    <a:pt x="15" y="10"/>
                    <a:pt x="15" y="2"/>
                    <a:pt x="9" y="1"/>
                  </a:cubicBezTo>
                  <a:cubicBezTo>
                    <a:pt x="3" y="0"/>
                    <a:pt x="12" y="30"/>
                    <a:pt x="9" y="48"/>
                  </a:cubicBez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22">
              <a:extLst>
                <a:ext uri="{FF2B5EF4-FFF2-40B4-BE49-F238E27FC236}">
                  <a16:creationId xmlns:a16="http://schemas.microsoft.com/office/drawing/2014/main" id="{D64EC2A3-53FA-4432-97E2-2216994B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6294" y="5959883"/>
              <a:ext cx="11249" cy="61872"/>
            </a:xfrm>
            <a:custGeom>
              <a:avLst/>
              <a:gdLst>
                <a:gd name="T0" fmla="*/ 0 w 4"/>
                <a:gd name="T1" fmla="*/ 0 h 23"/>
                <a:gd name="T2" fmla="*/ 2 w 4"/>
                <a:gd name="T3" fmla="*/ 23 h 23"/>
                <a:gd name="T4" fmla="*/ 0 w 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323">
              <a:extLst>
                <a:ext uri="{FF2B5EF4-FFF2-40B4-BE49-F238E27FC236}">
                  <a16:creationId xmlns:a16="http://schemas.microsoft.com/office/drawing/2014/main" id="{CECDB25A-2AD0-4E2A-AEE8-C43A2D258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604" y="5973946"/>
              <a:ext cx="14063" cy="44998"/>
            </a:xfrm>
            <a:custGeom>
              <a:avLst/>
              <a:gdLst>
                <a:gd name="T0" fmla="*/ 0 w 5"/>
                <a:gd name="T1" fmla="*/ 0 h 17"/>
                <a:gd name="T2" fmla="*/ 2 w 5"/>
                <a:gd name="T3" fmla="*/ 17 h 17"/>
                <a:gd name="T4" fmla="*/ 0 w 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0" y="0"/>
                    <a:pt x="3" y="11"/>
                    <a:pt x="2" y="17"/>
                  </a:cubicBezTo>
                  <a:cubicBezTo>
                    <a:pt x="2" y="17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324">
              <a:extLst>
                <a:ext uri="{FF2B5EF4-FFF2-40B4-BE49-F238E27FC236}">
                  <a16:creationId xmlns:a16="http://schemas.microsoft.com/office/drawing/2014/main" id="{954A3C47-7B5B-41C8-A3B2-E079146B3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291" y="6010506"/>
              <a:ext cx="5625" cy="1687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6 h 6"/>
                <a:gd name="T4" fmla="*/ 1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1" y="0"/>
                    <a:pt x="2" y="4"/>
                    <a:pt x="0" y="6"/>
                  </a:cubicBezTo>
                  <a:cubicBezTo>
                    <a:pt x="0" y="6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325">
              <a:extLst>
                <a:ext uri="{FF2B5EF4-FFF2-40B4-BE49-F238E27FC236}">
                  <a16:creationId xmlns:a16="http://schemas.microsoft.com/office/drawing/2014/main" id="{704F1075-8ED7-4755-8331-23CFF52C0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9420" y="6021755"/>
              <a:ext cx="8438" cy="56247"/>
            </a:xfrm>
            <a:custGeom>
              <a:avLst/>
              <a:gdLst>
                <a:gd name="T0" fmla="*/ 0 w 3"/>
                <a:gd name="T1" fmla="*/ 0 h 21"/>
                <a:gd name="T2" fmla="*/ 0 w 3"/>
                <a:gd name="T3" fmla="*/ 21 h 21"/>
                <a:gd name="T4" fmla="*/ 1 w 3"/>
                <a:gd name="T5" fmla="*/ 0 h 21"/>
                <a:gd name="T6" fmla="*/ 0 w 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6"/>
                    <a:pt x="1" y="0"/>
                  </a:cubicBezTo>
                  <a:cubicBezTo>
                    <a:pt x="1" y="0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326">
              <a:extLst>
                <a:ext uri="{FF2B5EF4-FFF2-40B4-BE49-F238E27FC236}">
                  <a16:creationId xmlns:a16="http://schemas.microsoft.com/office/drawing/2014/main" id="{DF3752E6-A267-46FF-9AF1-5BCBC19A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0674" y="5883951"/>
              <a:ext cx="70310" cy="98433"/>
            </a:xfrm>
            <a:custGeom>
              <a:avLst/>
              <a:gdLst>
                <a:gd name="T0" fmla="*/ 1 w 26"/>
                <a:gd name="T1" fmla="*/ 20 h 37"/>
                <a:gd name="T2" fmla="*/ 16 w 26"/>
                <a:gd name="T3" fmla="*/ 32 h 37"/>
                <a:gd name="T4" fmla="*/ 23 w 26"/>
                <a:gd name="T5" fmla="*/ 15 h 37"/>
                <a:gd name="T6" fmla="*/ 9 w 26"/>
                <a:gd name="T7" fmla="*/ 4 h 37"/>
                <a:gd name="T8" fmla="*/ 1 w 26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1" y="20"/>
                  </a:moveTo>
                  <a:cubicBezTo>
                    <a:pt x="3" y="28"/>
                    <a:pt x="12" y="37"/>
                    <a:pt x="16" y="32"/>
                  </a:cubicBezTo>
                  <a:cubicBezTo>
                    <a:pt x="18" y="28"/>
                    <a:pt x="21" y="22"/>
                    <a:pt x="23" y="15"/>
                  </a:cubicBezTo>
                  <a:cubicBezTo>
                    <a:pt x="26" y="4"/>
                    <a:pt x="16" y="0"/>
                    <a:pt x="9" y="4"/>
                  </a:cubicBezTo>
                  <a:cubicBezTo>
                    <a:pt x="3" y="7"/>
                    <a:pt x="0" y="13"/>
                    <a:pt x="1" y="20"/>
                  </a:cubicBezTo>
                  <a:close/>
                </a:path>
              </a:pathLst>
            </a:custGeom>
            <a:solidFill>
              <a:srgbClr val="FCA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327">
              <a:extLst>
                <a:ext uri="{FF2B5EF4-FFF2-40B4-BE49-F238E27FC236}">
                  <a16:creationId xmlns:a16="http://schemas.microsoft.com/office/drawing/2014/main" id="{7F612238-9339-4AF1-85C7-A156E4C4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0991" y="5678648"/>
              <a:ext cx="452790" cy="269986"/>
            </a:xfrm>
            <a:custGeom>
              <a:avLst/>
              <a:gdLst>
                <a:gd name="T0" fmla="*/ 98 w 171"/>
                <a:gd name="T1" fmla="*/ 90 h 102"/>
                <a:gd name="T2" fmla="*/ 1 w 171"/>
                <a:gd name="T3" fmla="*/ 44 h 102"/>
                <a:gd name="T4" fmla="*/ 0 w 171"/>
                <a:gd name="T5" fmla="*/ 41 h 102"/>
                <a:gd name="T6" fmla="*/ 7 w 171"/>
                <a:gd name="T7" fmla="*/ 27 h 102"/>
                <a:gd name="T8" fmla="*/ 58 w 171"/>
                <a:gd name="T9" fmla="*/ 9 h 102"/>
                <a:gd name="T10" fmla="*/ 58 w 171"/>
                <a:gd name="T11" fmla="*/ 9 h 102"/>
                <a:gd name="T12" fmla="*/ 169 w 171"/>
                <a:gd name="T13" fmla="*/ 61 h 102"/>
                <a:gd name="T14" fmla="*/ 170 w 171"/>
                <a:gd name="T15" fmla="*/ 64 h 102"/>
                <a:gd name="T16" fmla="*/ 170 w 171"/>
                <a:gd name="T17" fmla="*/ 64 h 102"/>
                <a:gd name="T18" fmla="*/ 98 w 171"/>
                <a:gd name="T19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02">
                  <a:moveTo>
                    <a:pt x="98" y="90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6" y="8"/>
                    <a:pt x="39" y="0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90" y="14"/>
                    <a:pt x="128" y="34"/>
                    <a:pt x="169" y="61"/>
                  </a:cubicBezTo>
                  <a:cubicBezTo>
                    <a:pt x="170" y="61"/>
                    <a:pt x="171" y="63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57" y="91"/>
                    <a:pt x="125" y="102"/>
                    <a:pt x="98" y="9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328">
              <a:extLst>
                <a:ext uri="{FF2B5EF4-FFF2-40B4-BE49-F238E27FC236}">
                  <a16:creationId xmlns:a16="http://schemas.microsoft.com/office/drawing/2014/main" id="{FF5067B4-2062-439F-B64E-5F80978D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3182" y="5793955"/>
              <a:ext cx="323421" cy="208114"/>
            </a:xfrm>
            <a:custGeom>
              <a:avLst/>
              <a:gdLst>
                <a:gd name="T0" fmla="*/ 17 w 122"/>
                <a:gd name="T1" fmla="*/ 0 h 79"/>
                <a:gd name="T2" fmla="*/ 30 w 122"/>
                <a:gd name="T3" fmla="*/ 72 h 79"/>
                <a:gd name="T4" fmla="*/ 59 w 122"/>
                <a:gd name="T5" fmla="*/ 46 h 79"/>
                <a:gd name="T6" fmla="*/ 68 w 122"/>
                <a:gd name="T7" fmla="*/ 35 h 79"/>
                <a:gd name="T8" fmla="*/ 85 w 122"/>
                <a:gd name="T9" fmla="*/ 42 h 79"/>
                <a:gd name="T10" fmla="*/ 85 w 122"/>
                <a:gd name="T11" fmla="*/ 53 h 79"/>
                <a:gd name="T12" fmla="*/ 81 w 122"/>
                <a:gd name="T13" fmla="*/ 63 h 79"/>
                <a:gd name="T14" fmla="*/ 96 w 122"/>
                <a:gd name="T15" fmla="*/ 51 h 79"/>
                <a:gd name="T16" fmla="*/ 122 w 122"/>
                <a:gd name="T17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79">
                  <a:moveTo>
                    <a:pt x="17" y="0"/>
                  </a:moveTo>
                  <a:cubicBezTo>
                    <a:pt x="17" y="0"/>
                    <a:pt x="0" y="49"/>
                    <a:pt x="30" y="72"/>
                  </a:cubicBezTo>
                  <a:cubicBezTo>
                    <a:pt x="30" y="72"/>
                    <a:pt x="45" y="79"/>
                    <a:pt x="59" y="46"/>
                  </a:cubicBezTo>
                  <a:cubicBezTo>
                    <a:pt x="61" y="41"/>
                    <a:pt x="64" y="38"/>
                    <a:pt x="68" y="35"/>
                  </a:cubicBezTo>
                  <a:cubicBezTo>
                    <a:pt x="74" y="33"/>
                    <a:pt x="81" y="32"/>
                    <a:pt x="85" y="42"/>
                  </a:cubicBezTo>
                  <a:cubicBezTo>
                    <a:pt x="86" y="46"/>
                    <a:pt x="86" y="49"/>
                    <a:pt x="85" y="53"/>
                  </a:cubicBezTo>
                  <a:cubicBezTo>
                    <a:pt x="84" y="56"/>
                    <a:pt x="83" y="59"/>
                    <a:pt x="81" y="63"/>
                  </a:cubicBezTo>
                  <a:cubicBezTo>
                    <a:pt x="81" y="63"/>
                    <a:pt x="88" y="52"/>
                    <a:pt x="96" y="51"/>
                  </a:cubicBezTo>
                  <a:cubicBezTo>
                    <a:pt x="104" y="49"/>
                    <a:pt x="111" y="52"/>
                    <a:pt x="122" y="43"/>
                  </a:cubicBezTo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329">
              <a:extLst>
                <a:ext uri="{FF2B5EF4-FFF2-40B4-BE49-F238E27FC236}">
                  <a16:creationId xmlns:a16="http://schemas.microsoft.com/office/drawing/2014/main" id="{C6C2FDE7-DC1E-48D1-9CB0-7A041B1DD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0051" y="5670212"/>
              <a:ext cx="42186" cy="70310"/>
            </a:xfrm>
            <a:custGeom>
              <a:avLst/>
              <a:gdLst>
                <a:gd name="T0" fmla="*/ 15 w 15"/>
                <a:gd name="T1" fmla="*/ 1 h 26"/>
                <a:gd name="T2" fmla="*/ 7 w 15"/>
                <a:gd name="T3" fmla="*/ 26 h 26"/>
                <a:gd name="T4" fmla="*/ 0 w 15"/>
                <a:gd name="T5" fmla="*/ 25 h 26"/>
                <a:gd name="T6" fmla="*/ 15 w 15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6">
                  <a:moveTo>
                    <a:pt x="15" y="1"/>
                  </a:moveTo>
                  <a:cubicBezTo>
                    <a:pt x="15" y="1"/>
                    <a:pt x="4" y="9"/>
                    <a:pt x="7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4" y="0"/>
                    <a:pt x="15" y="1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330">
              <a:extLst>
                <a:ext uri="{FF2B5EF4-FFF2-40B4-BE49-F238E27FC236}">
                  <a16:creationId xmlns:a16="http://schemas.microsoft.com/office/drawing/2014/main" id="{EDDE0A2C-77FF-4859-9879-733731E5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1613" y="5673023"/>
              <a:ext cx="25312" cy="70310"/>
            </a:xfrm>
            <a:custGeom>
              <a:avLst/>
              <a:gdLst>
                <a:gd name="T0" fmla="*/ 10 w 10"/>
                <a:gd name="T1" fmla="*/ 0 h 26"/>
                <a:gd name="T2" fmla="*/ 7 w 10"/>
                <a:gd name="T3" fmla="*/ 26 h 26"/>
                <a:gd name="T4" fmla="*/ 0 w 10"/>
                <a:gd name="T5" fmla="*/ 26 h 26"/>
                <a:gd name="T6" fmla="*/ 10 w 1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cubicBezTo>
                    <a:pt x="10" y="0"/>
                    <a:pt x="1" y="10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1"/>
                    <a:pt x="1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331">
              <a:extLst>
                <a:ext uri="{FF2B5EF4-FFF2-40B4-BE49-F238E27FC236}">
                  <a16:creationId xmlns:a16="http://schemas.microsoft.com/office/drawing/2014/main" id="{608C781B-BB4C-411A-91E3-438030E4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7238" y="5673023"/>
              <a:ext cx="64685" cy="61872"/>
            </a:xfrm>
            <a:custGeom>
              <a:avLst/>
              <a:gdLst>
                <a:gd name="T0" fmla="*/ 24 w 24"/>
                <a:gd name="T1" fmla="*/ 5 h 23"/>
                <a:gd name="T2" fmla="*/ 6 w 24"/>
                <a:gd name="T3" fmla="*/ 23 h 23"/>
                <a:gd name="T4" fmla="*/ 0 w 24"/>
                <a:gd name="T5" fmla="*/ 19 h 23"/>
                <a:gd name="T6" fmla="*/ 24 w 24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24" y="5"/>
                  </a:moveTo>
                  <a:cubicBezTo>
                    <a:pt x="24" y="5"/>
                    <a:pt x="10" y="7"/>
                    <a:pt x="6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5" y="0"/>
                    <a:pt x="24" y="5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332">
              <a:extLst>
                <a:ext uri="{FF2B5EF4-FFF2-40B4-BE49-F238E27FC236}">
                  <a16:creationId xmlns:a16="http://schemas.microsoft.com/office/drawing/2014/main" id="{166B1CB8-88E6-4EC9-B4FE-6828A8E5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7233" y="6317053"/>
              <a:ext cx="112494" cy="109683"/>
            </a:xfrm>
            <a:custGeom>
              <a:avLst/>
              <a:gdLst>
                <a:gd name="T0" fmla="*/ 25 w 43"/>
                <a:gd name="T1" fmla="*/ 38 h 41"/>
                <a:gd name="T2" fmla="*/ 4 w 43"/>
                <a:gd name="T3" fmla="*/ 19 h 41"/>
                <a:gd name="T4" fmla="*/ 4 w 43"/>
                <a:gd name="T5" fmla="*/ 6 h 41"/>
                <a:gd name="T6" fmla="*/ 6 w 43"/>
                <a:gd name="T7" fmla="*/ 4 h 41"/>
                <a:gd name="T8" fmla="*/ 17 w 43"/>
                <a:gd name="T9" fmla="*/ 3 h 41"/>
                <a:gd name="T10" fmla="*/ 39 w 43"/>
                <a:gd name="T11" fmla="*/ 24 h 41"/>
                <a:gd name="T12" fmla="*/ 40 w 43"/>
                <a:gd name="T13" fmla="*/ 35 h 41"/>
                <a:gd name="T14" fmla="*/ 38 w 43"/>
                <a:gd name="T15" fmla="*/ 37 h 41"/>
                <a:gd name="T16" fmla="*/ 25 w 43"/>
                <a:gd name="T17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25" y="3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0" y="16"/>
                    <a:pt x="0" y="10"/>
                    <a:pt x="4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3" y="0"/>
                    <a:pt x="17" y="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3" y="26"/>
                    <a:pt x="43" y="31"/>
                    <a:pt x="40" y="35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41"/>
                    <a:pt x="29" y="41"/>
                    <a:pt x="25" y="38"/>
                  </a:cubicBez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333">
              <a:extLst>
                <a:ext uri="{FF2B5EF4-FFF2-40B4-BE49-F238E27FC236}">
                  <a16:creationId xmlns:a16="http://schemas.microsoft.com/office/drawing/2014/main" id="{69E494CD-2F99-4E40-9DB3-3A5E5AC1E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1296" y="6345177"/>
              <a:ext cx="25312" cy="30937"/>
            </a:xfrm>
            <a:custGeom>
              <a:avLst/>
              <a:gdLst>
                <a:gd name="T0" fmla="*/ 9 w 9"/>
                <a:gd name="T1" fmla="*/ 0 h 11"/>
                <a:gd name="T2" fmla="*/ 0 w 9"/>
                <a:gd name="T3" fmla="*/ 9 h 11"/>
                <a:gd name="T4" fmla="*/ 1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0" y="9"/>
                  </a:lnTo>
                  <a:lnTo>
                    <a:pt x="1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334">
              <a:extLst>
                <a:ext uri="{FF2B5EF4-FFF2-40B4-BE49-F238E27FC236}">
                  <a16:creationId xmlns:a16="http://schemas.microsoft.com/office/drawing/2014/main" id="{A6C45C4E-BEB2-45C5-A956-C726EA95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0982" y="6364862"/>
              <a:ext cx="25312" cy="28124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8 h 10"/>
                <a:gd name="T4" fmla="*/ 2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335">
              <a:extLst>
                <a:ext uri="{FF2B5EF4-FFF2-40B4-BE49-F238E27FC236}">
                  <a16:creationId xmlns:a16="http://schemas.microsoft.com/office/drawing/2014/main" id="{77842508-2124-4E79-B86D-0EC64F51A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3480" y="6387361"/>
              <a:ext cx="28124" cy="28124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9 h 10"/>
                <a:gd name="T4" fmla="*/ 2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9"/>
                  </a:lnTo>
                  <a:lnTo>
                    <a:pt x="2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980FCF07-0055-4757-AB9B-83B7BFB8A442}"/>
              </a:ext>
            </a:extLst>
          </p:cNvPr>
          <p:cNvSpPr txBox="1"/>
          <p:nvPr/>
        </p:nvSpPr>
        <p:spPr>
          <a:xfrm>
            <a:off x="7413647" y="1458435"/>
            <a:ext cx="955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SWOT-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анализ нашей программы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104A563C-268D-437C-B4A8-9221E80C0C3C}"/>
              </a:ext>
            </a:extLst>
          </p:cNvPr>
          <p:cNvSpPr txBox="1"/>
          <p:nvPr/>
        </p:nvSpPr>
        <p:spPr>
          <a:xfrm>
            <a:off x="3796877" y="9720793"/>
            <a:ext cx="3394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Strengths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Комплексный подход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Ориентация на устойчивость и процветание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Глобальное сотрудничество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Упор на инновации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Инклюзивность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8065A142-4A15-4201-B10C-04F3A7BB8997}"/>
              </a:ext>
            </a:extLst>
          </p:cNvPr>
          <p:cNvSpPr txBox="1"/>
          <p:nvPr/>
        </p:nvSpPr>
        <p:spPr>
          <a:xfrm>
            <a:off x="8066891" y="9720793"/>
            <a:ext cx="29642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Weaknesses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Масштабность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 Зависимость от финансирования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 Политическая воля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Неопределенность в отношении будущих технологий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 Культурные различия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07A19BD3-0662-480B-BB7B-FF6821F5EDB3}"/>
              </a:ext>
            </a:extLst>
          </p:cNvPr>
          <p:cNvSpPr txBox="1"/>
          <p:nvPr/>
        </p:nvSpPr>
        <p:spPr>
          <a:xfrm>
            <a:off x="12960021" y="9720793"/>
            <a:ext cx="35495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Opportunities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Партнерство с заинтересованными сторонами.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Использование новых технологий Демографические изменения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Повышение осведомленности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 Глобальные инициативы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AB83FEAA-C6A6-459A-8DB2-1E89B4FF488D}"/>
              </a:ext>
            </a:extLst>
          </p:cNvPr>
          <p:cNvSpPr txBox="1"/>
          <p:nvPr/>
        </p:nvSpPr>
        <p:spPr>
          <a:xfrm>
            <a:off x="17851066" y="9720793"/>
            <a:ext cx="2739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Threats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Геополитические риски Экономические потрясения:  Технологические сбои: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 Сопротивление изменениям: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Природные катастрофы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8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37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97" grpId="0" animBg="1"/>
      <p:bldP spid="298" grpId="0" animBg="1"/>
      <p:bldP spid="29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370" grpId="0"/>
      <p:bldP spid="371" grpId="0"/>
      <p:bldP spid="372" grpId="0"/>
      <p:bldP spid="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43B76F-1091-40EF-B59E-E63E54C63469}"/>
              </a:ext>
            </a:extLst>
          </p:cNvPr>
          <p:cNvSpPr/>
          <p:nvPr/>
        </p:nvSpPr>
        <p:spPr>
          <a:xfrm>
            <a:off x="1563687" y="1333500"/>
            <a:ext cx="10629900" cy="110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39E10-DB5D-40AD-BF10-1DB0429825DC}"/>
              </a:ext>
            </a:extLst>
          </p:cNvPr>
          <p:cNvSpPr txBox="1"/>
          <p:nvPr/>
        </p:nvSpPr>
        <p:spPr>
          <a:xfrm>
            <a:off x="3758784" y="6420255"/>
            <a:ext cx="7171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FF"/>
                </a:solidFill>
                <a:latin typeface="+mj-lt"/>
              </a:rPr>
              <a:t>Дорожная карта</a:t>
            </a:r>
            <a:endParaRPr lang="en-US" sz="6000" b="1" dirty="0">
              <a:solidFill>
                <a:srgbClr val="FFFFFF"/>
              </a:solidFill>
              <a:latin typeface="+mj-lt"/>
            </a:endParaRPr>
          </a:p>
          <a:p>
            <a:r>
              <a:rPr lang="ru-RU" sz="2400" dirty="0">
                <a:solidFill>
                  <a:srgbClr val="FFFFFF"/>
                </a:solidFill>
                <a:latin typeface="+mj-lt"/>
              </a:rPr>
              <a:t>Социального развития</a:t>
            </a:r>
            <a:endParaRPr lang="en-US" sz="4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4ED39-D099-41CC-B4C0-574206B35785}"/>
              </a:ext>
            </a:extLst>
          </p:cNvPr>
          <p:cNvSpPr txBox="1"/>
          <p:nvPr/>
        </p:nvSpPr>
        <p:spPr>
          <a:xfrm>
            <a:off x="3563912" y="3483686"/>
            <a:ext cx="4147289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3800" b="1" dirty="0">
                <a:solidFill>
                  <a:srgbClr val="FFFFFF"/>
                </a:solidFill>
                <a:latin typeface="+mj-lt"/>
              </a:rPr>
              <a:t>2050</a:t>
            </a:r>
            <a:endParaRPr lang="en-US" sz="138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F2BBB-0CF3-44D6-92CB-892E8D092A86}"/>
              </a:ext>
            </a:extLst>
          </p:cNvPr>
          <p:cNvCxnSpPr>
            <a:cxnSpLocks/>
          </p:cNvCxnSpPr>
          <p:nvPr/>
        </p:nvCxnSpPr>
        <p:spPr>
          <a:xfrm>
            <a:off x="3758784" y="5958590"/>
            <a:ext cx="1537855" cy="0"/>
          </a:xfrm>
          <a:prstGeom prst="line">
            <a:avLst/>
          </a:prstGeom>
          <a:ln w="190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F32BC5-899E-750A-3BE0-C3C309081D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21B60F-7783-40CE-8B20-4A5ADEC75BB9}"/>
              </a:ext>
            </a:extLst>
          </p:cNvPr>
          <p:cNvSpPr/>
          <p:nvPr/>
        </p:nvSpPr>
        <p:spPr>
          <a:xfrm>
            <a:off x="12193588" y="13716002"/>
            <a:ext cx="10629901" cy="1371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52CDE8-5E91-4380-9E36-E0071E104188}"/>
              </a:ext>
            </a:extLst>
          </p:cNvPr>
          <p:cNvCxnSpPr>
            <a:cxnSpLocks/>
          </p:cNvCxnSpPr>
          <p:nvPr/>
        </p:nvCxnSpPr>
        <p:spPr>
          <a:xfrm>
            <a:off x="12193587" y="0"/>
            <a:ext cx="0" cy="137160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D6B57B7-506F-433A-B047-2F14F33AF315}"/>
              </a:ext>
            </a:extLst>
          </p:cNvPr>
          <p:cNvSpPr/>
          <p:nvPr/>
        </p:nvSpPr>
        <p:spPr>
          <a:xfrm>
            <a:off x="11934675" y="6599087"/>
            <a:ext cx="517827" cy="51782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2347E-7 0 L 0.43588 0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A6A8C3-30C5-402C-8B1E-13ADB9707C43}"/>
              </a:ext>
            </a:extLst>
          </p:cNvPr>
          <p:cNvCxnSpPr>
            <a:cxnSpLocks/>
          </p:cNvCxnSpPr>
          <p:nvPr/>
        </p:nvCxnSpPr>
        <p:spPr>
          <a:xfrm>
            <a:off x="12193587" y="0"/>
            <a:ext cx="0" cy="137160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D9159DE-9DFE-4797-8273-978A10437C34}"/>
              </a:ext>
            </a:extLst>
          </p:cNvPr>
          <p:cNvSpPr/>
          <p:nvPr/>
        </p:nvSpPr>
        <p:spPr>
          <a:xfrm>
            <a:off x="11838202" y="2920582"/>
            <a:ext cx="710771" cy="71077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478016-AAA9-400F-9257-FF659FF9C54D}"/>
              </a:ext>
            </a:extLst>
          </p:cNvPr>
          <p:cNvSpPr/>
          <p:nvPr/>
        </p:nvSpPr>
        <p:spPr>
          <a:xfrm>
            <a:off x="11838202" y="6515001"/>
            <a:ext cx="710771" cy="71077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A23FF-2A98-42B9-AD2D-AB3AAECD26E4}"/>
              </a:ext>
            </a:extLst>
          </p:cNvPr>
          <p:cNvSpPr txBox="1"/>
          <p:nvPr/>
        </p:nvSpPr>
        <p:spPr>
          <a:xfrm>
            <a:off x="-1233377" y="5403798"/>
            <a:ext cx="6962656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8800" b="1" dirty="0">
                <a:solidFill>
                  <a:srgbClr val="E0E3F2"/>
                </a:solidFill>
                <a:latin typeface="+mj-lt"/>
              </a:rPr>
              <a:t>Фаза 1</a:t>
            </a:r>
          </a:p>
          <a:p>
            <a:pPr algn="r"/>
            <a:r>
              <a:rPr lang="ru-RU" sz="4800" b="1" dirty="0">
                <a:solidFill>
                  <a:srgbClr val="E0E3F2"/>
                </a:solidFill>
                <a:latin typeface="+mj-lt"/>
              </a:rPr>
              <a:t> 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74F7E4-54C9-4649-A79B-4A7579E28577}"/>
              </a:ext>
            </a:extLst>
          </p:cNvPr>
          <p:cNvSpPr txBox="1"/>
          <p:nvPr/>
        </p:nvSpPr>
        <p:spPr>
          <a:xfrm>
            <a:off x="8685991" y="6085557"/>
            <a:ext cx="305423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600" b="1" dirty="0">
                <a:solidFill>
                  <a:schemeClr val="accent1"/>
                </a:solidFill>
                <a:latin typeface="+mj-lt"/>
              </a:rPr>
              <a:t>2024</a:t>
            </a:r>
            <a:endParaRPr lang="en-US" sz="9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B3E889-34DC-406E-97C3-AB7AF8121F03}"/>
              </a:ext>
            </a:extLst>
          </p:cNvPr>
          <p:cNvSpPr/>
          <p:nvPr/>
        </p:nvSpPr>
        <p:spPr>
          <a:xfrm>
            <a:off x="11838202" y="10021754"/>
            <a:ext cx="710771" cy="71077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3CC50F-52DB-4991-87C3-BAA6BF4C61CA}"/>
              </a:ext>
            </a:extLst>
          </p:cNvPr>
          <p:cNvSpPr txBox="1"/>
          <p:nvPr/>
        </p:nvSpPr>
        <p:spPr>
          <a:xfrm>
            <a:off x="12710199" y="8457436"/>
            <a:ext cx="27379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ru-RU" sz="8000" b="1" dirty="0">
                <a:solidFill>
                  <a:schemeClr val="accent1"/>
                </a:solidFill>
                <a:latin typeface="+mj-lt"/>
              </a:rPr>
              <a:t>50</a:t>
            </a:r>
            <a:endParaRPr lang="en-US" sz="8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88CC2-5E06-BBDE-023D-9B841123BCF6}"/>
              </a:ext>
            </a:extLst>
          </p:cNvPr>
          <p:cNvSpPr txBox="1"/>
          <p:nvPr/>
        </p:nvSpPr>
        <p:spPr>
          <a:xfrm>
            <a:off x="6912333" y="369837"/>
            <a:ext cx="51267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Инвестиции в раннее детство и образование.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3A64F-8079-6D11-DF64-61D0F8748DB7}"/>
              </a:ext>
            </a:extLst>
          </p:cNvPr>
          <p:cNvSpPr txBox="1"/>
          <p:nvPr/>
        </p:nvSpPr>
        <p:spPr>
          <a:xfrm>
            <a:off x="12710199" y="12176614"/>
            <a:ext cx="5126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Переход к экономике, основанной на знаниях.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E6E83-5459-F99D-B8D6-5CB6A0A6DE18}"/>
              </a:ext>
            </a:extLst>
          </p:cNvPr>
          <p:cNvSpPr txBox="1"/>
          <p:nvPr/>
        </p:nvSpPr>
        <p:spPr>
          <a:xfrm>
            <a:off x="6711431" y="11068194"/>
            <a:ext cx="51267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Укрепление социальной сплоченности.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2F9C7-7A1B-894F-1453-C0B4E9070438}"/>
              </a:ext>
            </a:extLst>
          </p:cNvPr>
          <p:cNvSpPr txBox="1"/>
          <p:nvPr/>
        </p:nvSpPr>
        <p:spPr>
          <a:xfrm>
            <a:off x="12884797" y="1601365"/>
            <a:ext cx="51267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Запуск программ по повышению финансовой грамотности и предпринимательства.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E779B-5BEC-8B3D-B111-0FEC580EA549}"/>
              </a:ext>
            </a:extLst>
          </p:cNvPr>
          <p:cNvSpPr txBox="1"/>
          <p:nvPr/>
        </p:nvSpPr>
        <p:spPr>
          <a:xfrm>
            <a:off x="6103088" y="3801894"/>
            <a:ext cx="59360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Разработка всеобъемлющих планов по поддержке семьи. Создание инклюзивного общества.</a:t>
            </a:r>
          </a:p>
          <a:p>
            <a:pPr lvl="0" algn="r">
              <a:defRPr/>
            </a:pPr>
            <a:endParaRPr lang="ru-RU" sz="28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5A283A-9B2A-D00C-A1E9-017D4146BEDE}"/>
              </a:ext>
            </a:extLst>
          </p:cNvPr>
          <p:cNvSpPr txBox="1"/>
          <p:nvPr/>
        </p:nvSpPr>
        <p:spPr>
          <a:xfrm>
            <a:off x="6711430" y="7885099"/>
            <a:ext cx="5126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Фокус на построении устойчивых и процветающих сообществ посредством.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805645-0610-AB3D-35C5-B665B88EA263}"/>
              </a:ext>
            </a:extLst>
          </p:cNvPr>
          <p:cNvSpPr txBox="1"/>
          <p:nvPr/>
        </p:nvSpPr>
        <p:spPr>
          <a:xfrm>
            <a:off x="12548973" y="4844735"/>
            <a:ext cx="51267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Укрепление национальной идентичности и культурного наследия</a:t>
            </a:r>
          </a:p>
          <a:p>
            <a:pPr lvl="0">
              <a:defRPr/>
            </a:pPr>
            <a:endParaRPr lang="ru-RU" sz="28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8C948-ACEB-787F-4E77-74A76511C3A5}"/>
              </a:ext>
            </a:extLst>
          </p:cNvPr>
          <p:cNvSpPr txBox="1"/>
          <p:nvPr/>
        </p:nvSpPr>
        <p:spPr>
          <a:xfrm>
            <a:off x="12801281" y="10021754"/>
            <a:ext cx="51267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Совершенствование системы здравоохранения.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5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D10F624-2975-46BE-9119-A8BD2D6B32CA}"/>
              </a:ext>
            </a:extLst>
          </p:cNvPr>
          <p:cNvGrpSpPr/>
          <p:nvPr/>
        </p:nvGrpSpPr>
        <p:grpSpPr>
          <a:xfrm rot="5400000">
            <a:off x="13322985" y="7018619"/>
            <a:ext cx="3080245" cy="5339036"/>
            <a:chOff x="2789763" y="3294234"/>
            <a:chExt cx="4265345" cy="2414068"/>
          </a:xfrm>
          <a:scene3d>
            <a:camera prst="isometricTopUp">
              <a:rot lat="0" lon="0" rev="0"/>
            </a:camera>
            <a:lightRig rig="threePt" dir="t"/>
          </a:scene3d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05E3F6A-BA15-400C-9049-5F9C72C8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763" y="3294234"/>
              <a:ext cx="4265345" cy="2414068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DD619E2-9042-46EF-A3F2-C48E3F95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35" y="3294234"/>
              <a:ext cx="2132673" cy="2414068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41993C-7C04-4AC4-989B-D25E41502019}"/>
              </a:ext>
            </a:extLst>
          </p:cNvPr>
          <p:cNvGrpSpPr/>
          <p:nvPr/>
        </p:nvGrpSpPr>
        <p:grpSpPr>
          <a:xfrm rot="5400000">
            <a:off x="12176671" y="6344633"/>
            <a:ext cx="3080245" cy="3046411"/>
            <a:chOff x="2789763" y="3294234"/>
            <a:chExt cx="4265345" cy="2414068"/>
          </a:xfrm>
          <a:scene3d>
            <a:camera prst="isometricTopUp">
              <a:rot lat="0" lon="0" rev="0"/>
            </a:camera>
            <a:lightRig rig="threePt" dir="t"/>
          </a:scene3d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E0FCBF4-A42E-4623-A6EC-72E54E7B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763" y="3294234"/>
              <a:ext cx="4265345" cy="2414068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CE09844-E2D8-425D-A74E-CB34706A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35" y="3294234"/>
              <a:ext cx="2132673" cy="2414068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0A5641-F597-4B8A-B6BA-29D7BF8ABBC4}"/>
              </a:ext>
            </a:extLst>
          </p:cNvPr>
          <p:cNvGrpSpPr/>
          <p:nvPr/>
        </p:nvGrpSpPr>
        <p:grpSpPr>
          <a:xfrm rot="5400000">
            <a:off x="12534480" y="4069789"/>
            <a:ext cx="3080245" cy="3762027"/>
            <a:chOff x="2789763" y="3294234"/>
            <a:chExt cx="4265345" cy="2414068"/>
          </a:xfrm>
          <a:scene3d>
            <a:camera prst="isometricTopUp">
              <a:rot lat="0" lon="0" rev="0"/>
            </a:camera>
            <a:lightRig rig="threePt" dir="t"/>
          </a:scene3d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8B77C509-4246-4DCA-A9FF-F47C9634D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763" y="3294234"/>
              <a:ext cx="4265345" cy="2414068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FA9AE9B-D3DE-4360-8530-15027EA49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35" y="3294234"/>
              <a:ext cx="2132673" cy="2414068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5B3AC6-D8B7-41CE-90CD-255D989D9E76}"/>
              </a:ext>
            </a:extLst>
          </p:cNvPr>
          <p:cNvGrpSpPr/>
          <p:nvPr/>
        </p:nvGrpSpPr>
        <p:grpSpPr>
          <a:xfrm rot="5400000">
            <a:off x="11525133" y="3012077"/>
            <a:ext cx="3080245" cy="1743335"/>
            <a:chOff x="2789763" y="3294234"/>
            <a:chExt cx="4265345" cy="2414069"/>
          </a:xfrm>
          <a:scene3d>
            <a:camera prst="isometricTopUp">
              <a:rot lat="0" lon="0" rev="0"/>
            </a:camera>
            <a:lightRig rig="threePt" dir="t"/>
          </a:scene3d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242C42D6-5096-4507-93A2-B779647A4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763" y="3294235"/>
              <a:ext cx="4265345" cy="2414068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347F13F6-1C61-4A9C-BD57-61C03C813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435" y="3294234"/>
              <a:ext cx="2132673" cy="2414068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42" tIns="68571" rIns="137142" bIns="68571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714E360A-EC85-42AE-BBD3-EF9EEE79042E}"/>
              </a:ext>
            </a:extLst>
          </p:cNvPr>
          <p:cNvSpPr/>
          <p:nvPr/>
        </p:nvSpPr>
        <p:spPr>
          <a:xfrm>
            <a:off x="-1113183" y="2054089"/>
            <a:ext cx="13306771" cy="9660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6821E6-DC21-431C-AC8E-55E70B13720B}"/>
              </a:ext>
            </a:extLst>
          </p:cNvPr>
          <p:cNvCxnSpPr>
            <a:cxnSpLocks/>
          </p:cNvCxnSpPr>
          <p:nvPr/>
        </p:nvCxnSpPr>
        <p:spPr>
          <a:xfrm>
            <a:off x="12193587" y="0"/>
            <a:ext cx="0" cy="137160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0C3A40-33D9-4C40-869B-E6DF9A9B54E0}"/>
              </a:ext>
            </a:extLst>
          </p:cNvPr>
          <p:cNvSpPr txBox="1"/>
          <p:nvPr/>
        </p:nvSpPr>
        <p:spPr>
          <a:xfrm>
            <a:off x="3253563" y="2948381"/>
            <a:ext cx="7633137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800" b="1" dirty="0">
                <a:solidFill>
                  <a:schemeClr val="tx1">
                    <a:alpha val="40000"/>
                  </a:schemeClr>
                </a:solidFill>
                <a:latin typeface="+mj-lt"/>
              </a:rPr>
              <a:t>Увеличение ожидаемой продолжительности и качества жизни.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03BC65-7DE2-42A0-8196-FECB2064DCF2}"/>
              </a:ext>
            </a:extLst>
          </p:cNvPr>
          <p:cNvGrpSpPr/>
          <p:nvPr/>
        </p:nvGrpSpPr>
        <p:grpSpPr>
          <a:xfrm>
            <a:off x="3997842" y="3902488"/>
            <a:ext cx="6957437" cy="60865"/>
            <a:chOff x="16620565" y="4448175"/>
            <a:chExt cx="4467785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90046E-2376-421E-857E-A7A61AA7727A}"/>
                </a:ext>
              </a:extLst>
            </p:cNvPr>
            <p:cNvCxnSpPr/>
            <p:nvPr/>
          </p:nvCxnSpPr>
          <p:spPr>
            <a:xfrm>
              <a:off x="16620565" y="4448175"/>
              <a:ext cx="44677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76E995-350D-4E17-9039-5AA7A858F857}"/>
                </a:ext>
              </a:extLst>
            </p:cNvPr>
            <p:cNvCxnSpPr>
              <a:cxnSpLocks/>
            </p:cNvCxnSpPr>
            <p:nvPr/>
          </p:nvCxnSpPr>
          <p:spPr>
            <a:xfrm>
              <a:off x="16620565" y="4448175"/>
              <a:ext cx="111498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9B6024F-581C-4CEE-AC18-DA417D0E108A}"/>
              </a:ext>
            </a:extLst>
          </p:cNvPr>
          <p:cNvSpPr txBox="1"/>
          <p:nvPr/>
        </p:nvSpPr>
        <p:spPr>
          <a:xfrm>
            <a:off x="11082425" y="3748600"/>
            <a:ext cx="4953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/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F4717-0981-43AD-8DD0-AFD8E128B16F}"/>
              </a:ext>
            </a:extLst>
          </p:cNvPr>
          <p:cNvSpPr txBox="1"/>
          <p:nvPr/>
        </p:nvSpPr>
        <p:spPr>
          <a:xfrm>
            <a:off x="3785191" y="4440916"/>
            <a:ext cx="7233661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800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Снижение ожидаемого уровня бедности и экономического неравенства.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F2131-26B0-4434-9204-6725FFD73C1C}"/>
              </a:ext>
            </a:extLst>
          </p:cNvPr>
          <p:cNvCxnSpPr>
            <a:cxnSpLocks/>
          </p:cNvCxnSpPr>
          <p:nvPr/>
        </p:nvCxnSpPr>
        <p:spPr>
          <a:xfrm>
            <a:off x="5575406" y="5950802"/>
            <a:ext cx="5379873" cy="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D8C485-1A97-4387-AC5C-9D19C982A7DD}"/>
              </a:ext>
            </a:extLst>
          </p:cNvPr>
          <p:cNvSpPr txBox="1"/>
          <p:nvPr/>
        </p:nvSpPr>
        <p:spPr>
          <a:xfrm>
            <a:off x="11082425" y="5832789"/>
            <a:ext cx="4953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/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1747C-E190-4145-9A32-5D090AC7AAD2}"/>
              </a:ext>
            </a:extLst>
          </p:cNvPr>
          <p:cNvSpPr txBox="1"/>
          <p:nvPr/>
        </p:nvSpPr>
        <p:spPr>
          <a:xfrm>
            <a:off x="1552353" y="8487807"/>
            <a:ext cx="9530072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alpha val="80000"/>
                  </a:schemeClr>
                </a:solidFill>
                <a:latin typeface="+mj-lt"/>
              </a:rPr>
              <a:t>Создание устойчивых и процветающих сообществ с сильным чувством принадлежности. Повышение уровня толерантности, уважения и социальной сплоченности.</a:t>
            </a:r>
            <a:endParaRPr lang="en-US" sz="2400" b="1" dirty="0">
              <a:solidFill>
                <a:schemeClr val="tx1">
                  <a:alpha val="80000"/>
                </a:schemeClr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12669C-AF8E-4AE7-BC3F-6C8B9FE99EA2}"/>
              </a:ext>
            </a:extLst>
          </p:cNvPr>
          <p:cNvCxnSpPr>
            <a:cxnSpLocks/>
          </p:cNvCxnSpPr>
          <p:nvPr/>
        </p:nvCxnSpPr>
        <p:spPr>
          <a:xfrm>
            <a:off x="4572000" y="7867840"/>
            <a:ext cx="6383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872614-DDA5-4B99-AE05-F7D1DBA6160D}"/>
              </a:ext>
            </a:extLst>
          </p:cNvPr>
          <p:cNvSpPr txBox="1"/>
          <p:nvPr/>
        </p:nvSpPr>
        <p:spPr>
          <a:xfrm>
            <a:off x="11082425" y="7713951"/>
            <a:ext cx="4953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/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22677D-E9FC-4972-A7A8-84E8AE702722}"/>
              </a:ext>
            </a:extLst>
          </p:cNvPr>
          <p:cNvSpPr txBox="1"/>
          <p:nvPr/>
        </p:nvSpPr>
        <p:spPr>
          <a:xfrm>
            <a:off x="3083443" y="6956261"/>
            <a:ext cx="7872065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800" b="1" dirty="0">
                <a:latin typeface="+mj-lt"/>
              </a:rPr>
              <a:t>Увеличение ожидаемой продолжительности и качества жизни.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87614D-EBF0-458B-A134-962D1C96A179}"/>
              </a:ext>
            </a:extLst>
          </p:cNvPr>
          <p:cNvCxnSpPr>
            <a:cxnSpLocks/>
          </p:cNvCxnSpPr>
          <p:nvPr/>
        </p:nvCxnSpPr>
        <p:spPr>
          <a:xfrm>
            <a:off x="2466753" y="9749002"/>
            <a:ext cx="8488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7E403C-19BC-4A0B-B31F-7ECDB9C04052}"/>
              </a:ext>
            </a:extLst>
          </p:cNvPr>
          <p:cNvSpPr txBox="1"/>
          <p:nvPr/>
        </p:nvSpPr>
        <p:spPr>
          <a:xfrm>
            <a:off x="11082425" y="9595113"/>
            <a:ext cx="4953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/>
              <a:t>03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408303-51B7-4080-9F38-BF16E47292DE}"/>
              </a:ext>
            </a:extLst>
          </p:cNvPr>
          <p:cNvSpPr/>
          <p:nvPr/>
        </p:nvSpPr>
        <p:spPr>
          <a:xfrm>
            <a:off x="11999063" y="3707962"/>
            <a:ext cx="389051" cy="3890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1014BD-B39B-4291-B4DF-96D330E74DF9}"/>
              </a:ext>
            </a:extLst>
          </p:cNvPr>
          <p:cNvSpPr/>
          <p:nvPr/>
        </p:nvSpPr>
        <p:spPr>
          <a:xfrm>
            <a:off x="12032823" y="5825911"/>
            <a:ext cx="321530" cy="3215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CD5E56-E923-42E3-B956-66DD3E2DC8DE}"/>
              </a:ext>
            </a:extLst>
          </p:cNvPr>
          <p:cNvSpPr/>
          <p:nvPr/>
        </p:nvSpPr>
        <p:spPr>
          <a:xfrm>
            <a:off x="12060725" y="7743476"/>
            <a:ext cx="265727" cy="2657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5F87B4-7940-4554-833C-EEB55AC42CFB}"/>
              </a:ext>
            </a:extLst>
          </p:cNvPr>
          <p:cNvSpPr/>
          <p:nvPr/>
        </p:nvSpPr>
        <p:spPr>
          <a:xfrm>
            <a:off x="12083784" y="9650849"/>
            <a:ext cx="219609" cy="2196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362D-8310-30DA-D27D-9F20405FF7F4}"/>
              </a:ext>
            </a:extLst>
          </p:cNvPr>
          <p:cNvSpPr txBox="1"/>
          <p:nvPr/>
        </p:nvSpPr>
        <p:spPr>
          <a:xfrm>
            <a:off x="15273569" y="2884090"/>
            <a:ext cx="7213167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8800" b="1" dirty="0">
                <a:solidFill>
                  <a:srgbClr val="E53A8D"/>
                </a:solidFill>
                <a:latin typeface="+mj-lt"/>
              </a:rPr>
              <a:t>Ключевые </a:t>
            </a:r>
          </a:p>
          <a:p>
            <a:pPr algn="r"/>
            <a:r>
              <a:rPr lang="ru-RU" sz="8800" b="1" dirty="0">
                <a:solidFill>
                  <a:srgbClr val="E53A8D"/>
                </a:solidFill>
                <a:latin typeface="+mj-lt"/>
              </a:rPr>
              <a:t>Показатели</a:t>
            </a:r>
          </a:p>
          <a:p>
            <a:pPr algn="r"/>
            <a:r>
              <a:rPr lang="ru-RU" sz="4800" b="1" dirty="0">
                <a:solidFill>
                  <a:srgbClr val="E0E3F2"/>
                </a:solidFill>
                <a:latin typeface="+mj-lt"/>
              </a:rPr>
              <a:t> 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5002D-7916-4039-9B0F-2524F3AC6C0D}"/>
              </a:ext>
            </a:extLst>
          </p:cNvPr>
          <p:cNvSpPr txBox="1"/>
          <p:nvPr/>
        </p:nvSpPr>
        <p:spPr>
          <a:xfrm>
            <a:off x="14646468" y="11774927"/>
            <a:ext cx="1219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Ссылка на источник: https://psy.systems/post/socialno-povedencheskie-trendy-2023</a:t>
            </a:r>
          </a:p>
        </p:txBody>
      </p:sp>
    </p:spTree>
    <p:extLst>
      <p:ext uri="{BB962C8B-B14F-4D97-AF65-F5344CB8AC3E}">
        <p14:creationId xmlns:p14="http://schemas.microsoft.com/office/powerpoint/2010/main" val="185490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0" grpId="0"/>
      <p:bldP spid="22" grpId="0"/>
      <p:bldP spid="27" grpId="0"/>
      <p:bldP spid="29" grpId="0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22569</TotalTime>
  <Words>713</Words>
  <Application>Microsoft Office PowerPoint</Application>
  <PresentationFormat>Произвольный</PresentationFormat>
  <Paragraphs>190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Calibri</vt:lpstr>
      <vt:lpstr>Century Gothic</vt:lpstr>
      <vt:lpstr>Designball-Social-01</vt:lpstr>
      <vt:lpstr>Open Sans Light</vt:lpstr>
      <vt:lpstr>Sitka Small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DesignBall</dc:creator>
  <cp:lastModifiedBy>Umbrella</cp:lastModifiedBy>
  <cp:revision>1226</cp:revision>
  <dcterms:created xsi:type="dcterms:W3CDTF">2017-10-27T02:31:07Z</dcterms:created>
  <dcterms:modified xsi:type="dcterms:W3CDTF">2024-06-07T15:59:47Z</dcterms:modified>
</cp:coreProperties>
</file>